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 id="2147483686" r:id="rId3"/>
  </p:sldMasterIdLst>
  <p:notesMasterIdLst>
    <p:notesMasterId r:id="rId50"/>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Lst>
  <p:sldSz cx="9144000" cy="5143500" type="screen16x9"/>
  <p:notesSz cx="6858000" cy="9144000"/>
  <p:embeddedFontLst>
    <p:embeddedFont>
      <p:font typeface="Abhaya Libre"/>
      <p:regular r:id="rId51"/>
      <p:bold r:id="rId52"/>
    </p:embeddedFont>
    <p:embeddedFont>
      <p:font typeface="Albert Sans"/>
      <p:regular r:id="rId53"/>
      <p:bold r:id="rId54"/>
      <p:italic r:id="rId55"/>
      <p:boldItalic r:id="rId56"/>
    </p:embeddedFont>
    <p:embeddedFont>
      <p:font typeface="Amatic SC" panose="00000500000000000000" pitchFamily="2" charset="-79"/>
      <p:regular r:id="rId57"/>
      <p:bold r:id="rId58"/>
    </p:embeddedFont>
    <p:embeddedFont>
      <p:font typeface="Assistant" pitchFamily="2" charset="-79"/>
      <p:regular r:id="rId59"/>
      <p:bold r:id="rId60"/>
    </p:embeddedFont>
    <p:embeddedFont>
      <p:font typeface="Assistant Medium"/>
      <p:regular r:id="rId61"/>
      <p:bold r:id="rId62"/>
    </p:embeddedFont>
    <p:embeddedFont>
      <p:font typeface="Cairo Black"/>
      <p:bold r:id="rId63"/>
    </p:embeddedFont>
    <p:embeddedFont>
      <p:font typeface="Hanken Grotesk"/>
      <p:regular r:id="rId64"/>
      <p:bold r:id="rId65"/>
      <p:italic r:id="rId66"/>
      <p:boldItalic r:id="rId67"/>
    </p:embeddedFont>
    <p:embeddedFont>
      <p:font typeface="Palanquin Dark"/>
      <p:regular r:id="rId68"/>
      <p:bold r:id="rId69"/>
    </p:embeddedFont>
    <p:embeddedFont>
      <p:font typeface="Proxima Nova"/>
      <p:regular r:id="rId70"/>
      <p:bold r:id="rId71"/>
      <p:italic r:id="rId72"/>
      <p:boldItalic r:id="rId73"/>
    </p:embeddedFont>
    <p:embeddedFont>
      <p:font typeface="Roboto Condensed Light" panose="02000000000000000000" pitchFamily="2" charset="0"/>
      <p:regular r:id="rId74"/>
      <p:italic r:id="rId75"/>
    </p:embeddedFont>
    <p:embeddedFont>
      <p:font typeface="Roboto Medium" panose="02000000000000000000" pitchFamily="2"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B39365-825F-4319-804E-9C32C3DD8E00}">
  <a:tblStyle styleId="{CCB39365-825F-4319-804E-9C32C3DD8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font" Target="fonts/font29.fntdata"/><Relationship Id="rId5" Type="http://schemas.openxmlformats.org/officeDocument/2006/relationships/slide" Target="slides/slide2.xml"/><Relationship Id="rId61" Type="http://schemas.openxmlformats.org/officeDocument/2006/relationships/font" Target="fonts/font11.fntdata"/><Relationship Id="rId82" Type="http://schemas.openxmlformats.org/officeDocument/2006/relationships/theme" Target="theme/theme1.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5.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7.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4.xml"/><Relationship Id="rId71"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6.fntdata"/></Relationships>
</file>

<file path=ppt/media/image1.jpg>
</file>

<file path=ppt/media/image10.png>
</file>

<file path=ppt/media/image11.png>
</file>

<file path=ppt/media/image12.pn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Google Shape;940;g2582fa11c66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 name="Google Shape;941;g2582fa11c66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152a7caf94b_1_1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152a7caf94b_1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152a7caf94b_1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152a7caf94b_1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152a7caf94b_1_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152a7caf94b_1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152a7caf94b_1_1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152a7caf94b_1_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152a7caf94b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52a7caf94b_1_1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52a7caf94b_1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152a7caf94b_1_1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152a7caf94b_1_1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152a7caf94b_1_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152a7caf94b_1_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157d03485c9_2_1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157d03485c9_2_1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152a7caf94b_1_1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152a7caf94b_1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5207a17831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5207a1783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52a7caf94b_1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52a7caf94b_1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g25de14fa69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 name="Google Shape;1332;g25de14fa69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152a7caf94b_1_2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 name="Google Shape;1343;g152a7caf94b_1_2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2804ca42a63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0" name="Google Shape;1350;g2804ca42a6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52a7caf94b_1_19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52a7caf94b_1_1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152a7caf94b_1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152a7caf94b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152a7caf94b_1_2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1d69dc45ff8_1_8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1d69dc45ff8_1_8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g152a7caf94b_1_2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1" name="Google Shape;1541;g152a7caf94b_1_2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1e4d14769ef_0_137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1e4d14769ef_0_13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5e0f666cd7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25e0f666cd7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1e4d14769ef_0_137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1e4d14769ef_0_13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6"/>
        <p:cNvGrpSpPr/>
        <p:nvPr/>
      </p:nvGrpSpPr>
      <p:grpSpPr>
        <a:xfrm>
          <a:off x="0" y="0"/>
          <a:ext cx="0" cy="0"/>
          <a:chOff x="0" y="0"/>
          <a:chExt cx="0" cy="0"/>
        </a:xfrm>
      </p:grpSpPr>
      <p:sp>
        <p:nvSpPr>
          <p:cNvPr id="1567" name="Google Shape;1567;g1e4d14769ef_0_13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8" name="Google Shape;1568;g1e4d14769ef_0_13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1e4d14769ef_0_137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1e4d14769ef_0_13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280ab766499_0_11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280ab766499_0_1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280ab766499_0_11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280ab766499_0_11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9"/>
        <p:cNvGrpSpPr/>
        <p:nvPr/>
      </p:nvGrpSpPr>
      <p:grpSpPr>
        <a:xfrm>
          <a:off x="0" y="0"/>
          <a:ext cx="0" cy="0"/>
          <a:chOff x="0" y="0"/>
          <a:chExt cx="0" cy="0"/>
        </a:xfrm>
      </p:grpSpPr>
      <p:sp>
        <p:nvSpPr>
          <p:cNvPr id="7850" name="Google Shape;7850;g280ab766499_0_173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1" name="Google Shape;7851;g280ab766499_0_17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6"/>
        <p:cNvGrpSpPr/>
        <p:nvPr/>
      </p:nvGrpSpPr>
      <p:grpSpPr>
        <a:xfrm>
          <a:off x="0" y="0"/>
          <a:ext cx="0" cy="0"/>
          <a:chOff x="0" y="0"/>
          <a:chExt cx="0" cy="0"/>
        </a:xfrm>
      </p:grpSpPr>
      <p:sp>
        <p:nvSpPr>
          <p:cNvPr id="8277" name="Google Shape;8277;g280ab766499_0_17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8" name="Google Shape;8278;g280ab766499_0_17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280ab766499_0_17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280ab766499_0_17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1"/>
        <p:cNvGrpSpPr/>
        <p:nvPr/>
      </p:nvGrpSpPr>
      <p:grpSpPr>
        <a:xfrm>
          <a:off x="0" y="0"/>
          <a:ext cx="0" cy="0"/>
          <a:chOff x="0" y="0"/>
          <a:chExt cx="0" cy="0"/>
        </a:xfrm>
      </p:grpSpPr>
      <p:sp>
        <p:nvSpPr>
          <p:cNvPr id="8842" name="Google Shape;8842;g280ab766499_0_18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3" name="Google Shape;8843;g280ab766499_0_18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2"/>
        <p:cNvGrpSpPr/>
        <p:nvPr/>
      </p:nvGrpSpPr>
      <p:grpSpPr>
        <a:xfrm>
          <a:off x="0" y="0"/>
          <a:ext cx="0" cy="0"/>
          <a:chOff x="0" y="0"/>
          <a:chExt cx="0" cy="0"/>
        </a:xfrm>
      </p:grpSpPr>
      <p:sp>
        <p:nvSpPr>
          <p:cNvPr id="9213" name="Google Shape;9213;g280ab766499_0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4" name="Google Shape;9214;g280ab766499_0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152a7caf94b_1_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152a7caf94b_1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6"/>
        <p:cNvGrpSpPr/>
        <p:nvPr/>
      </p:nvGrpSpPr>
      <p:grpSpPr>
        <a:xfrm>
          <a:off x="0" y="0"/>
          <a:ext cx="0" cy="0"/>
          <a:chOff x="0" y="0"/>
          <a:chExt cx="0" cy="0"/>
        </a:xfrm>
      </p:grpSpPr>
      <p:sp>
        <p:nvSpPr>
          <p:cNvPr id="9527" name="Google Shape;9527;g280ab766499_0_19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8" name="Google Shape;9528;g280ab766499_0_19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0"/>
        <p:cNvGrpSpPr/>
        <p:nvPr/>
      </p:nvGrpSpPr>
      <p:grpSpPr>
        <a:xfrm>
          <a:off x="0" y="0"/>
          <a:ext cx="0" cy="0"/>
          <a:chOff x="0" y="0"/>
          <a:chExt cx="0" cy="0"/>
        </a:xfrm>
      </p:grpSpPr>
      <p:sp>
        <p:nvSpPr>
          <p:cNvPr id="9821" name="Google Shape;9821;g280ab766499_0_19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2" name="Google Shape;9822;g280ab766499_0_1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9"/>
        <p:cNvGrpSpPr/>
        <p:nvPr/>
      </p:nvGrpSpPr>
      <p:grpSpPr>
        <a:xfrm>
          <a:off x="0" y="0"/>
          <a:ext cx="0" cy="0"/>
          <a:chOff x="0" y="0"/>
          <a:chExt cx="0" cy="0"/>
        </a:xfrm>
      </p:grpSpPr>
      <p:sp>
        <p:nvSpPr>
          <p:cNvPr id="10180" name="Google Shape;10180;g280ab766499_0_197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1" name="Google Shape;10181;g280ab766499_0_19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6"/>
        <p:cNvGrpSpPr/>
        <p:nvPr/>
      </p:nvGrpSpPr>
      <p:grpSpPr>
        <a:xfrm>
          <a:off x="0" y="0"/>
          <a:ext cx="0" cy="0"/>
          <a:chOff x="0" y="0"/>
          <a:chExt cx="0" cy="0"/>
        </a:xfrm>
      </p:grpSpPr>
      <p:sp>
        <p:nvSpPr>
          <p:cNvPr id="10597" name="Google Shape;10597;g280ab766499_0_20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8" name="Google Shape;10598;g280ab766499_0_20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6"/>
        <p:cNvGrpSpPr/>
        <p:nvPr/>
      </p:nvGrpSpPr>
      <p:grpSpPr>
        <a:xfrm>
          <a:off x="0" y="0"/>
          <a:ext cx="0" cy="0"/>
          <a:chOff x="0" y="0"/>
          <a:chExt cx="0" cy="0"/>
        </a:xfrm>
      </p:grpSpPr>
      <p:sp>
        <p:nvSpPr>
          <p:cNvPr id="10937" name="Google Shape;10937;g280ab766499_0_20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8" name="Google Shape;10938;g280ab766499_0_20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4"/>
        <p:cNvGrpSpPr/>
        <p:nvPr/>
      </p:nvGrpSpPr>
      <p:grpSpPr>
        <a:xfrm>
          <a:off x="0" y="0"/>
          <a:ext cx="0" cy="0"/>
          <a:chOff x="0" y="0"/>
          <a:chExt cx="0" cy="0"/>
        </a:xfrm>
      </p:grpSpPr>
      <p:sp>
        <p:nvSpPr>
          <p:cNvPr id="11125" name="Google Shape;11125;g280ab766499_0_20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6" name="Google Shape;11126;g280ab766499_0_20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0"/>
        <p:cNvGrpSpPr/>
        <p:nvPr/>
      </p:nvGrpSpPr>
      <p:grpSpPr>
        <a:xfrm>
          <a:off x="0" y="0"/>
          <a:ext cx="0" cy="0"/>
          <a:chOff x="0" y="0"/>
          <a:chExt cx="0" cy="0"/>
        </a:xfrm>
      </p:grpSpPr>
      <p:sp>
        <p:nvSpPr>
          <p:cNvPr id="11371" name="Google Shape;11371;g280ab766499_0_220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2" name="Google Shape;11372;g280ab766499_0_22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152a7caf94b_1_18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152a7caf94b_1_1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258719f219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258719f21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152a7caf94b_1_1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152a7caf94b_1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152a7caf94b_1_1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152a7caf94b_1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2804ca42a63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2804ca42a6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rot="-154">
            <a:off x="1181025" y="1261012"/>
            <a:ext cx="6694500" cy="18921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5000"/>
              <a:buNone/>
              <a:defRPr sz="5000" b="0">
                <a:latin typeface="Cairo Black"/>
                <a:ea typeface="Cairo Black"/>
                <a:cs typeface="Cairo Black"/>
                <a:sym typeface="Cairo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800350" y="3197150"/>
            <a:ext cx="3543300" cy="457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a:solidFill>
                  <a:srgbClr val="333333"/>
                </a:solidFill>
                <a:latin typeface="Assistant Medium"/>
                <a:ea typeface="Assistant Medium"/>
                <a:cs typeface="Assistant Medium"/>
                <a:sym typeface="Assistan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6435400" y="-1021425"/>
            <a:ext cx="2349881" cy="2062278"/>
            <a:chOff x="6057275" y="-929775"/>
            <a:chExt cx="2349881" cy="2062278"/>
          </a:xfrm>
        </p:grpSpPr>
        <p:sp>
          <p:nvSpPr>
            <p:cNvPr id="12" name="Google Shape;12;p2"/>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1724375" y="-4032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16" name="Google Shape;16;p2"/>
          <p:cNvGrpSpPr/>
          <p:nvPr/>
        </p:nvGrpSpPr>
        <p:grpSpPr>
          <a:xfrm>
            <a:off x="-637600" y="4204225"/>
            <a:ext cx="1818629" cy="1818629"/>
            <a:chOff x="-637600" y="4204225"/>
            <a:chExt cx="1818629" cy="1818629"/>
          </a:xfrm>
        </p:grpSpPr>
        <p:sp>
          <p:nvSpPr>
            <p:cNvPr id="17" name="Google Shape;17;p2"/>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361134" y="272791"/>
            <a:ext cx="704185" cy="184398"/>
            <a:chOff x="1365250" y="1915800"/>
            <a:chExt cx="232750" cy="60950"/>
          </a:xfrm>
        </p:grpSpPr>
        <p:sp>
          <p:nvSpPr>
            <p:cNvPr id="20" name="Google Shape;20;p2"/>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a:off x="6536275" y="479592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2"/>
          <p:cNvGrpSpPr/>
          <p:nvPr/>
        </p:nvGrpSpPr>
        <p:grpSpPr>
          <a:xfrm>
            <a:off x="315175" y="3080825"/>
            <a:ext cx="796100" cy="633050"/>
            <a:chOff x="5898025" y="1440475"/>
            <a:chExt cx="796100" cy="633050"/>
          </a:xfrm>
        </p:grpSpPr>
        <p:sp>
          <p:nvSpPr>
            <p:cNvPr id="28" name="Google Shape;28;p2"/>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218925" y="1040850"/>
            <a:ext cx="398301" cy="234701"/>
            <a:chOff x="218925" y="1040850"/>
            <a:chExt cx="398301" cy="234701"/>
          </a:xfrm>
        </p:grpSpPr>
        <p:sp>
          <p:nvSpPr>
            <p:cNvPr id="36" name="Google Shape;36;p2"/>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p:nvPr/>
        </p:nvSpPr>
        <p:spPr>
          <a:xfrm>
            <a:off x="8680900" y="26534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7732088" y="3559375"/>
            <a:ext cx="1053175" cy="1009100"/>
            <a:chOff x="773650" y="3990800"/>
            <a:chExt cx="1053175" cy="1009100"/>
          </a:xfrm>
        </p:grpSpPr>
        <p:sp>
          <p:nvSpPr>
            <p:cNvPr id="40" name="Google Shape;40;p2"/>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
        <p:cNvGrpSpPr/>
        <p:nvPr/>
      </p:nvGrpSpPr>
      <p:grpSpPr>
        <a:xfrm>
          <a:off x="0" y="0"/>
          <a:ext cx="0" cy="0"/>
          <a:chOff x="0" y="0"/>
          <a:chExt cx="0" cy="0"/>
        </a:xfrm>
      </p:grpSpPr>
      <p:sp>
        <p:nvSpPr>
          <p:cNvPr id="213" name="Google Shape;213;p11"/>
          <p:cNvSpPr txBox="1">
            <a:spLocks noGrp="1"/>
          </p:cNvSpPr>
          <p:nvPr>
            <p:ph type="title" hasCustomPrompt="1"/>
          </p:nvPr>
        </p:nvSpPr>
        <p:spPr>
          <a:xfrm>
            <a:off x="1566450" y="1364775"/>
            <a:ext cx="6011100" cy="1511700"/>
          </a:xfrm>
          <a:prstGeom prst="rect">
            <a:avLst/>
          </a:prstGeom>
          <a:noFill/>
        </p:spPr>
        <p:txBody>
          <a:bodyPr spcFirstLastPara="1" wrap="square" lIns="91425" tIns="91425" rIns="91425" bIns="91425" anchor="b" anchorCtr="0">
            <a:noAutofit/>
          </a:bodyPr>
          <a:lstStyle>
            <a:lvl1pPr lvl="0" algn="ctr">
              <a:lnSpc>
                <a:spcPct val="115000"/>
              </a:lnSpc>
              <a:spcBef>
                <a:spcPts val="0"/>
              </a:spcBef>
              <a:spcAft>
                <a:spcPts val="0"/>
              </a:spcAft>
              <a:buSzPts val="12000"/>
              <a:buNone/>
              <a:defRPr sz="7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4" name="Google Shape;214;p11"/>
          <p:cNvSpPr txBox="1">
            <a:spLocks noGrp="1"/>
          </p:cNvSpPr>
          <p:nvPr>
            <p:ph type="body" idx="1"/>
          </p:nvPr>
        </p:nvSpPr>
        <p:spPr>
          <a:xfrm>
            <a:off x="2334900" y="3083275"/>
            <a:ext cx="4474200" cy="451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215" name="Google Shape;215;p11"/>
          <p:cNvSpPr/>
          <p:nvPr/>
        </p:nvSpPr>
        <p:spPr>
          <a:xfrm>
            <a:off x="7475925" y="-48405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216" name="Google Shape;216;p11"/>
          <p:cNvGrpSpPr/>
          <p:nvPr/>
        </p:nvGrpSpPr>
        <p:grpSpPr>
          <a:xfrm>
            <a:off x="159584" y="479391"/>
            <a:ext cx="704185" cy="184398"/>
            <a:chOff x="1365250" y="1915800"/>
            <a:chExt cx="232750" cy="60950"/>
          </a:xfrm>
        </p:grpSpPr>
        <p:sp>
          <p:nvSpPr>
            <p:cNvPr id="217" name="Google Shape;217;p11"/>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8193234" y="229591"/>
            <a:ext cx="704185" cy="184398"/>
            <a:chOff x="1365250" y="1915800"/>
            <a:chExt cx="232750" cy="60950"/>
          </a:xfrm>
        </p:grpSpPr>
        <p:sp>
          <p:nvSpPr>
            <p:cNvPr id="224" name="Google Shape;224;p11"/>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11"/>
          <p:cNvGrpSpPr/>
          <p:nvPr/>
        </p:nvGrpSpPr>
        <p:grpSpPr>
          <a:xfrm>
            <a:off x="1095700" y="-182750"/>
            <a:ext cx="1053175" cy="1009100"/>
            <a:chOff x="773650" y="3990800"/>
            <a:chExt cx="1053175" cy="1009100"/>
          </a:xfrm>
        </p:grpSpPr>
        <p:sp>
          <p:nvSpPr>
            <p:cNvPr id="231" name="Google Shape;231;p11"/>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7068438" y="4063800"/>
            <a:ext cx="2349881" cy="2062278"/>
            <a:chOff x="6057275" y="-929775"/>
            <a:chExt cx="2349881" cy="2062278"/>
          </a:xfrm>
        </p:grpSpPr>
        <p:sp>
          <p:nvSpPr>
            <p:cNvPr id="235" name="Google Shape;235;p11"/>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1"/>
          <p:cNvGrpSpPr/>
          <p:nvPr/>
        </p:nvGrpSpPr>
        <p:grpSpPr>
          <a:xfrm>
            <a:off x="-546875" y="3918525"/>
            <a:ext cx="1818629" cy="1818629"/>
            <a:chOff x="-637600" y="4204225"/>
            <a:chExt cx="1818629" cy="1818629"/>
          </a:xfrm>
        </p:grpSpPr>
        <p:sp>
          <p:nvSpPr>
            <p:cNvPr id="239" name="Google Shape;239;p11"/>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11"/>
          <p:cNvGrpSpPr/>
          <p:nvPr/>
        </p:nvGrpSpPr>
        <p:grpSpPr>
          <a:xfrm>
            <a:off x="6293913" y="4710488"/>
            <a:ext cx="398301" cy="234701"/>
            <a:chOff x="218925" y="1040850"/>
            <a:chExt cx="398301" cy="234701"/>
          </a:xfrm>
        </p:grpSpPr>
        <p:sp>
          <p:nvSpPr>
            <p:cNvPr id="242" name="Google Shape;242;p11"/>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11"/>
          <p:cNvGrpSpPr/>
          <p:nvPr/>
        </p:nvGrpSpPr>
        <p:grpSpPr>
          <a:xfrm>
            <a:off x="1417325" y="4134225"/>
            <a:ext cx="796100" cy="633050"/>
            <a:chOff x="5898025" y="1440475"/>
            <a:chExt cx="796100" cy="633050"/>
          </a:xfrm>
        </p:grpSpPr>
        <p:sp>
          <p:nvSpPr>
            <p:cNvPr id="245" name="Google Shape;245;p11"/>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253"/>
        <p:cNvGrpSpPr/>
        <p:nvPr/>
      </p:nvGrpSpPr>
      <p:grpSpPr>
        <a:xfrm>
          <a:off x="0" y="0"/>
          <a:ext cx="0" cy="0"/>
          <a:chOff x="0" y="0"/>
          <a:chExt cx="0" cy="0"/>
        </a:xfrm>
      </p:grpSpPr>
      <p:sp>
        <p:nvSpPr>
          <p:cNvPr id="254" name="Google Shape;254;p13"/>
          <p:cNvSpPr txBox="1">
            <a:spLocks noGrp="1"/>
          </p:cNvSpPr>
          <p:nvPr>
            <p:ph type="title" hasCustomPrompt="1"/>
          </p:nvPr>
        </p:nvSpPr>
        <p:spPr>
          <a:xfrm flipH="1">
            <a:off x="713250" y="1583398"/>
            <a:ext cx="830400" cy="73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55" name="Google Shape;255;p13"/>
          <p:cNvSpPr txBox="1">
            <a:spLocks noGrp="1"/>
          </p:cNvSpPr>
          <p:nvPr>
            <p:ph type="subTitle" idx="1"/>
          </p:nvPr>
        </p:nvSpPr>
        <p:spPr>
          <a:xfrm flipH="1">
            <a:off x="1636624" y="1583400"/>
            <a:ext cx="2783400" cy="371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56" name="Google Shape;256;p13"/>
          <p:cNvSpPr txBox="1">
            <a:spLocks noGrp="1"/>
          </p:cNvSpPr>
          <p:nvPr>
            <p:ph type="subTitle" idx="2"/>
          </p:nvPr>
        </p:nvSpPr>
        <p:spPr>
          <a:xfrm flipH="1">
            <a:off x="1636625" y="1906998"/>
            <a:ext cx="2783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257" name="Google Shape;257;p13"/>
          <p:cNvSpPr txBox="1">
            <a:spLocks noGrp="1"/>
          </p:cNvSpPr>
          <p:nvPr>
            <p:ph type="title" idx="3" hasCustomPrompt="1"/>
          </p:nvPr>
        </p:nvSpPr>
        <p:spPr>
          <a:xfrm flipH="1">
            <a:off x="713250" y="3068523"/>
            <a:ext cx="830400" cy="73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58" name="Google Shape;258;p13"/>
          <p:cNvSpPr txBox="1">
            <a:spLocks noGrp="1"/>
          </p:cNvSpPr>
          <p:nvPr>
            <p:ph type="subTitle" idx="4"/>
          </p:nvPr>
        </p:nvSpPr>
        <p:spPr>
          <a:xfrm flipH="1">
            <a:off x="1636624" y="3066029"/>
            <a:ext cx="2783400" cy="371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59" name="Google Shape;259;p13"/>
          <p:cNvSpPr txBox="1">
            <a:spLocks noGrp="1"/>
          </p:cNvSpPr>
          <p:nvPr>
            <p:ph type="subTitle" idx="5"/>
          </p:nvPr>
        </p:nvSpPr>
        <p:spPr>
          <a:xfrm flipH="1">
            <a:off x="1636625" y="3371978"/>
            <a:ext cx="2783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260" name="Google Shape;260;p13"/>
          <p:cNvSpPr txBox="1">
            <a:spLocks noGrp="1"/>
          </p:cNvSpPr>
          <p:nvPr>
            <p:ph type="title" idx="6" hasCustomPrompt="1"/>
          </p:nvPr>
        </p:nvSpPr>
        <p:spPr>
          <a:xfrm>
            <a:off x="4714475" y="1583398"/>
            <a:ext cx="830400" cy="73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61" name="Google Shape;261;p13"/>
          <p:cNvSpPr txBox="1">
            <a:spLocks noGrp="1"/>
          </p:cNvSpPr>
          <p:nvPr>
            <p:ph type="subTitle" idx="7"/>
          </p:nvPr>
        </p:nvSpPr>
        <p:spPr>
          <a:xfrm>
            <a:off x="5647325" y="1583400"/>
            <a:ext cx="2783400" cy="371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62" name="Google Shape;262;p13"/>
          <p:cNvSpPr txBox="1">
            <a:spLocks noGrp="1"/>
          </p:cNvSpPr>
          <p:nvPr>
            <p:ph type="subTitle" idx="8"/>
          </p:nvPr>
        </p:nvSpPr>
        <p:spPr>
          <a:xfrm>
            <a:off x="5647355" y="1906998"/>
            <a:ext cx="2783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263" name="Google Shape;263;p13"/>
          <p:cNvSpPr txBox="1">
            <a:spLocks noGrp="1"/>
          </p:cNvSpPr>
          <p:nvPr>
            <p:ph type="title" idx="9" hasCustomPrompt="1"/>
          </p:nvPr>
        </p:nvSpPr>
        <p:spPr>
          <a:xfrm>
            <a:off x="4714475" y="3068523"/>
            <a:ext cx="830400" cy="739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64" name="Google Shape;264;p13"/>
          <p:cNvSpPr txBox="1">
            <a:spLocks noGrp="1"/>
          </p:cNvSpPr>
          <p:nvPr>
            <p:ph type="subTitle" idx="13"/>
          </p:nvPr>
        </p:nvSpPr>
        <p:spPr>
          <a:xfrm>
            <a:off x="5647354" y="3066026"/>
            <a:ext cx="2783400" cy="371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65" name="Google Shape;265;p13"/>
          <p:cNvSpPr txBox="1">
            <a:spLocks noGrp="1"/>
          </p:cNvSpPr>
          <p:nvPr>
            <p:ph type="subTitle" idx="14"/>
          </p:nvPr>
        </p:nvSpPr>
        <p:spPr>
          <a:xfrm>
            <a:off x="5647355" y="3371978"/>
            <a:ext cx="2783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266" name="Google Shape;266;p13"/>
          <p:cNvSpPr txBox="1">
            <a:spLocks noGrp="1"/>
          </p:cNvSpPr>
          <p:nvPr>
            <p:ph type="title" idx="15"/>
          </p:nvPr>
        </p:nvSpPr>
        <p:spPr>
          <a:xfrm>
            <a:off x="713250" y="539500"/>
            <a:ext cx="7717500" cy="557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grpSp>
        <p:nvGrpSpPr>
          <p:cNvPr id="267" name="Google Shape;267;p13"/>
          <p:cNvGrpSpPr/>
          <p:nvPr/>
        </p:nvGrpSpPr>
        <p:grpSpPr>
          <a:xfrm>
            <a:off x="7087200" y="4428150"/>
            <a:ext cx="2349881" cy="2062278"/>
            <a:chOff x="6057275" y="-929775"/>
            <a:chExt cx="2349881" cy="2062278"/>
          </a:xfrm>
        </p:grpSpPr>
        <p:sp>
          <p:nvSpPr>
            <p:cNvPr id="268" name="Google Shape;268;p13"/>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13"/>
          <p:cNvGrpSpPr/>
          <p:nvPr/>
        </p:nvGrpSpPr>
        <p:grpSpPr>
          <a:xfrm>
            <a:off x="4420025" y="-1112475"/>
            <a:ext cx="1818629" cy="1818629"/>
            <a:chOff x="-637600" y="4204225"/>
            <a:chExt cx="1818629" cy="1818629"/>
          </a:xfrm>
        </p:grpSpPr>
        <p:sp>
          <p:nvSpPr>
            <p:cNvPr id="272" name="Google Shape;272;p13"/>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13"/>
          <p:cNvSpPr/>
          <p:nvPr/>
        </p:nvSpPr>
        <p:spPr>
          <a:xfrm>
            <a:off x="3305525" y="460857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275" name="Google Shape;275;p13"/>
          <p:cNvGrpSpPr/>
          <p:nvPr/>
        </p:nvGrpSpPr>
        <p:grpSpPr>
          <a:xfrm>
            <a:off x="7990134" y="447291"/>
            <a:ext cx="704185" cy="184398"/>
            <a:chOff x="1365250" y="1915800"/>
            <a:chExt cx="232750" cy="60950"/>
          </a:xfrm>
        </p:grpSpPr>
        <p:sp>
          <p:nvSpPr>
            <p:cNvPr id="276" name="Google Shape;276;p13"/>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13"/>
          <p:cNvSpPr/>
          <p:nvPr/>
        </p:nvSpPr>
        <p:spPr>
          <a:xfrm>
            <a:off x="3251587" y="48369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8307925" y="42815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528850" y="46085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694975" y="-62065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286" name="Google Shape;286;p13"/>
          <p:cNvGrpSpPr/>
          <p:nvPr/>
        </p:nvGrpSpPr>
        <p:grpSpPr>
          <a:xfrm>
            <a:off x="-149812" y="4811800"/>
            <a:ext cx="398301" cy="234701"/>
            <a:chOff x="218925" y="1040850"/>
            <a:chExt cx="398301" cy="234701"/>
          </a:xfrm>
        </p:grpSpPr>
        <p:sp>
          <p:nvSpPr>
            <p:cNvPr id="287" name="Google Shape;287;p13"/>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23_1_2_2">
    <p:spTree>
      <p:nvGrpSpPr>
        <p:cNvPr id="1" name="Shape 289"/>
        <p:cNvGrpSpPr/>
        <p:nvPr/>
      </p:nvGrpSpPr>
      <p:grpSpPr>
        <a:xfrm>
          <a:off x="0" y="0"/>
          <a:ext cx="0" cy="0"/>
          <a:chOff x="0" y="0"/>
          <a:chExt cx="0" cy="0"/>
        </a:xfrm>
      </p:grpSpPr>
      <p:sp>
        <p:nvSpPr>
          <p:cNvPr id="290" name="Google Shape;290;p14"/>
          <p:cNvSpPr txBox="1">
            <a:spLocks noGrp="1"/>
          </p:cNvSpPr>
          <p:nvPr>
            <p:ph type="subTitle" idx="1"/>
          </p:nvPr>
        </p:nvSpPr>
        <p:spPr>
          <a:xfrm>
            <a:off x="4712356" y="1903475"/>
            <a:ext cx="2540400" cy="4833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91" name="Google Shape;291;p14"/>
          <p:cNvSpPr txBox="1">
            <a:spLocks noGrp="1"/>
          </p:cNvSpPr>
          <p:nvPr>
            <p:ph type="subTitle" idx="2"/>
          </p:nvPr>
        </p:nvSpPr>
        <p:spPr>
          <a:xfrm>
            <a:off x="4712350" y="2321677"/>
            <a:ext cx="2540400" cy="1235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292" name="Google Shape;292;p14"/>
          <p:cNvSpPr txBox="1">
            <a:spLocks noGrp="1"/>
          </p:cNvSpPr>
          <p:nvPr>
            <p:ph type="subTitle" idx="3"/>
          </p:nvPr>
        </p:nvSpPr>
        <p:spPr>
          <a:xfrm>
            <a:off x="1477875" y="1903475"/>
            <a:ext cx="2540400" cy="4833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293" name="Google Shape;293;p14"/>
          <p:cNvSpPr txBox="1">
            <a:spLocks noGrp="1"/>
          </p:cNvSpPr>
          <p:nvPr>
            <p:ph type="subTitle" idx="4"/>
          </p:nvPr>
        </p:nvSpPr>
        <p:spPr>
          <a:xfrm>
            <a:off x="1477875" y="2321225"/>
            <a:ext cx="2540400" cy="1235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294" name="Google Shape;294;p14"/>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grpSp>
        <p:nvGrpSpPr>
          <p:cNvPr id="295" name="Google Shape;295;p14"/>
          <p:cNvGrpSpPr/>
          <p:nvPr/>
        </p:nvGrpSpPr>
        <p:grpSpPr>
          <a:xfrm flipH="1">
            <a:off x="-597450" y="4033350"/>
            <a:ext cx="2349881" cy="2062278"/>
            <a:chOff x="6057275" y="-929775"/>
            <a:chExt cx="2349881" cy="2062278"/>
          </a:xfrm>
        </p:grpSpPr>
        <p:sp>
          <p:nvSpPr>
            <p:cNvPr id="296" name="Google Shape;296;p14"/>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14"/>
          <p:cNvSpPr/>
          <p:nvPr/>
        </p:nvSpPr>
        <p:spPr>
          <a:xfrm>
            <a:off x="5051525" y="45752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300" name="Google Shape;300;p14"/>
          <p:cNvGrpSpPr/>
          <p:nvPr/>
        </p:nvGrpSpPr>
        <p:grpSpPr>
          <a:xfrm>
            <a:off x="-1025962" y="-506400"/>
            <a:ext cx="1818629" cy="1818629"/>
            <a:chOff x="-637600" y="4204225"/>
            <a:chExt cx="1818629" cy="1818629"/>
          </a:xfrm>
        </p:grpSpPr>
        <p:sp>
          <p:nvSpPr>
            <p:cNvPr id="301" name="Google Shape;301;p14"/>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4"/>
          <p:cNvGrpSpPr/>
          <p:nvPr/>
        </p:nvGrpSpPr>
        <p:grpSpPr>
          <a:xfrm>
            <a:off x="8134450" y="3810925"/>
            <a:ext cx="796100" cy="633050"/>
            <a:chOff x="5898025" y="1440475"/>
            <a:chExt cx="796100" cy="633050"/>
          </a:xfrm>
        </p:grpSpPr>
        <p:sp>
          <p:nvSpPr>
            <p:cNvPr id="304" name="Google Shape;304;p14"/>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14"/>
          <p:cNvSpPr/>
          <p:nvPr/>
        </p:nvSpPr>
        <p:spPr>
          <a:xfrm>
            <a:off x="1508625" y="48042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14"/>
          <p:cNvGrpSpPr/>
          <p:nvPr/>
        </p:nvGrpSpPr>
        <p:grpSpPr>
          <a:xfrm>
            <a:off x="5950609" y="4804191"/>
            <a:ext cx="704185" cy="184398"/>
            <a:chOff x="1365250" y="1915800"/>
            <a:chExt cx="232750" cy="60950"/>
          </a:xfrm>
        </p:grpSpPr>
        <p:sp>
          <p:nvSpPr>
            <p:cNvPr id="313" name="Google Shape;313;p14"/>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4"/>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4"/>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4"/>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4"/>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4"/>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14"/>
          <p:cNvSpPr/>
          <p:nvPr/>
        </p:nvSpPr>
        <p:spPr>
          <a:xfrm>
            <a:off x="8598513" y="53950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14"/>
          <p:cNvGrpSpPr/>
          <p:nvPr/>
        </p:nvGrpSpPr>
        <p:grpSpPr>
          <a:xfrm>
            <a:off x="369963" y="864838"/>
            <a:ext cx="415050" cy="367825"/>
            <a:chOff x="2208300" y="3896375"/>
            <a:chExt cx="415050" cy="367825"/>
          </a:xfrm>
        </p:grpSpPr>
        <p:sp>
          <p:nvSpPr>
            <p:cNvPr id="321" name="Google Shape;321;p14"/>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4"/>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4"/>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14"/>
          <p:cNvGrpSpPr/>
          <p:nvPr/>
        </p:nvGrpSpPr>
        <p:grpSpPr>
          <a:xfrm>
            <a:off x="8070400" y="195625"/>
            <a:ext cx="398301" cy="234701"/>
            <a:chOff x="218925" y="1040850"/>
            <a:chExt cx="398301" cy="234701"/>
          </a:xfrm>
        </p:grpSpPr>
        <p:sp>
          <p:nvSpPr>
            <p:cNvPr id="325" name="Google Shape;325;p14"/>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4"/>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327"/>
        <p:cNvGrpSpPr/>
        <p:nvPr/>
      </p:nvGrpSpPr>
      <p:grpSpPr>
        <a:xfrm>
          <a:off x="0" y="0"/>
          <a:ext cx="0" cy="0"/>
          <a:chOff x="0" y="0"/>
          <a:chExt cx="0" cy="0"/>
        </a:xfrm>
      </p:grpSpPr>
      <p:sp>
        <p:nvSpPr>
          <p:cNvPr id="328" name="Google Shape;328;p15"/>
          <p:cNvSpPr>
            <a:spLocks noGrp="1"/>
          </p:cNvSpPr>
          <p:nvPr>
            <p:ph type="pic" idx="2"/>
          </p:nvPr>
        </p:nvSpPr>
        <p:spPr>
          <a:xfrm>
            <a:off x="4194850" y="1611600"/>
            <a:ext cx="1267200" cy="2545800"/>
          </a:xfrm>
          <a:prstGeom prst="rect">
            <a:avLst/>
          </a:prstGeom>
          <a:noFill/>
          <a:ln>
            <a:noFill/>
          </a:ln>
        </p:spPr>
      </p:sp>
      <p:sp>
        <p:nvSpPr>
          <p:cNvPr id="329" name="Google Shape;329;p15"/>
          <p:cNvSpPr txBox="1">
            <a:spLocks noGrp="1"/>
          </p:cNvSpPr>
          <p:nvPr>
            <p:ph type="subTitle" idx="1"/>
          </p:nvPr>
        </p:nvSpPr>
        <p:spPr>
          <a:xfrm>
            <a:off x="1130652" y="2221496"/>
            <a:ext cx="2541600" cy="10767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None/>
              <a:defRPr sz="1400"/>
            </a:lvl1pPr>
            <a:lvl2pPr lvl="1" algn="r" rtl="0">
              <a:lnSpc>
                <a:spcPct val="115000"/>
              </a:lnSpc>
              <a:spcBef>
                <a:spcPts val="0"/>
              </a:spcBef>
              <a:spcAft>
                <a:spcPts val="0"/>
              </a:spcAft>
              <a:buNone/>
              <a:defRPr sz="1400"/>
            </a:lvl2pPr>
            <a:lvl3pPr lvl="2" algn="r" rtl="0">
              <a:lnSpc>
                <a:spcPct val="115000"/>
              </a:lnSpc>
              <a:spcBef>
                <a:spcPts val="0"/>
              </a:spcBef>
              <a:spcAft>
                <a:spcPts val="0"/>
              </a:spcAft>
              <a:buNone/>
              <a:defRPr sz="1400"/>
            </a:lvl3pPr>
            <a:lvl4pPr lvl="3" algn="r" rtl="0">
              <a:lnSpc>
                <a:spcPct val="115000"/>
              </a:lnSpc>
              <a:spcBef>
                <a:spcPts val="0"/>
              </a:spcBef>
              <a:spcAft>
                <a:spcPts val="0"/>
              </a:spcAft>
              <a:buNone/>
              <a:defRPr sz="1400"/>
            </a:lvl4pPr>
            <a:lvl5pPr lvl="4" algn="r" rtl="0">
              <a:lnSpc>
                <a:spcPct val="115000"/>
              </a:lnSpc>
              <a:spcBef>
                <a:spcPts val="0"/>
              </a:spcBef>
              <a:spcAft>
                <a:spcPts val="0"/>
              </a:spcAft>
              <a:buNone/>
              <a:defRPr sz="1400"/>
            </a:lvl5pPr>
            <a:lvl6pPr lvl="5" algn="r" rtl="0">
              <a:lnSpc>
                <a:spcPct val="115000"/>
              </a:lnSpc>
              <a:spcBef>
                <a:spcPts val="0"/>
              </a:spcBef>
              <a:spcAft>
                <a:spcPts val="0"/>
              </a:spcAft>
              <a:buNone/>
              <a:defRPr sz="1400"/>
            </a:lvl6pPr>
            <a:lvl7pPr lvl="6" algn="r" rtl="0">
              <a:lnSpc>
                <a:spcPct val="115000"/>
              </a:lnSpc>
              <a:spcBef>
                <a:spcPts val="0"/>
              </a:spcBef>
              <a:spcAft>
                <a:spcPts val="0"/>
              </a:spcAft>
              <a:buNone/>
              <a:defRPr sz="1400"/>
            </a:lvl7pPr>
            <a:lvl8pPr lvl="7" algn="r" rtl="0">
              <a:lnSpc>
                <a:spcPct val="115000"/>
              </a:lnSpc>
              <a:spcBef>
                <a:spcPts val="0"/>
              </a:spcBef>
              <a:spcAft>
                <a:spcPts val="0"/>
              </a:spcAft>
              <a:buNone/>
              <a:defRPr sz="1400"/>
            </a:lvl8pPr>
            <a:lvl9pPr lvl="8" algn="r" rtl="0">
              <a:lnSpc>
                <a:spcPct val="115000"/>
              </a:lnSpc>
              <a:spcBef>
                <a:spcPts val="0"/>
              </a:spcBef>
              <a:spcAft>
                <a:spcPts val="0"/>
              </a:spcAft>
              <a:buNone/>
              <a:defRPr sz="1400"/>
            </a:lvl9pPr>
          </a:lstStyle>
          <a:p>
            <a:endParaRPr/>
          </a:p>
        </p:txBody>
      </p:sp>
      <p:sp>
        <p:nvSpPr>
          <p:cNvPr id="330" name="Google Shape;330;p15"/>
          <p:cNvSpPr txBox="1">
            <a:spLocks noGrp="1"/>
          </p:cNvSpPr>
          <p:nvPr>
            <p:ph type="title"/>
          </p:nvPr>
        </p:nvSpPr>
        <p:spPr>
          <a:xfrm>
            <a:off x="1130661" y="1559750"/>
            <a:ext cx="2541600" cy="595200"/>
          </a:xfrm>
          <a:prstGeom prst="rect">
            <a:avLst/>
          </a:prstGeom>
        </p:spPr>
        <p:txBody>
          <a:bodyPr spcFirstLastPara="1" wrap="square" lIns="91425" tIns="91425" rIns="91425" bIns="91425" anchor="ctr" anchorCtr="0">
            <a:noAutofit/>
          </a:bodyPr>
          <a:lstStyle>
            <a:lvl1pPr lvl="0" algn="r" rtl="0">
              <a:lnSpc>
                <a:spcPct val="115000"/>
              </a:lnSpc>
              <a:spcBef>
                <a:spcPts val="0"/>
              </a:spcBef>
              <a:spcAft>
                <a:spcPts val="0"/>
              </a:spcAft>
              <a:buSzPts val="2800"/>
              <a:buNone/>
              <a:defRPr/>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a:endParaRPr/>
          </a:p>
        </p:txBody>
      </p:sp>
      <p:sp>
        <p:nvSpPr>
          <p:cNvPr id="331" name="Google Shape;331;p15"/>
          <p:cNvSpPr>
            <a:spLocks noGrp="1"/>
          </p:cNvSpPr>
          <p:nvPr>
            <p:ph type="pic" idx="3"/>
          </p:nvPr>
        </p:nvSpPr>
        <p:spPr>
          <a:xfrm>
            <a:off x="4756950" y="1154550"/>
            <a:ext cx="3546900" cy="2118600"/>
          </a:xfrm>
          <a:prstGeom prst="rect">
            <a:avLst/>
          </a:prstGeom>
          <a:noFill/>
          <a:ln>
            <a:noFill/>
          </a:ln>
        </p:spPr>
      </p:sp>
      <p:grpSp>
        <p:nvGrpSpPr>
          <p:cNvPr id="332" name="Google Shape;332;p15"/>
          <p:cNvGrpSpPr/>
          <p:nvPr/>
        </p:nvGrpSpPr>
        <p:grpSpPr>
          <a:xfrm flipH="1">
            <a:off x="-894475" y="3692900"/>
            <a:ext cx="2349881" cy="2062278"/>
            <a:chOff x="6057275" y="-929775"/>
            <a:chExt cx="2349881" cy="2062278"/>
          </a:xfrm>
        </p:grpSpPr>
        <p:sp>
          <p:nvSpPr>
            <p:cNvPr id="333" name="Google Shape;333;p15"/>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15"/>
          <p:cNvGrpSpPr/>
          <p:nvPr/>
        </p:nvGrpSpPr>
        <p:grpSpPr>
          <a:xfrm>
            <a:off x="7904188" y="3982175"/>
            <a:ext cx="1053175" cy="1009100"/>
            <a:chOff x="773650" y="3990800"/>
            <a:chExt cx="1053175" cy="1009100"/>
          </a:xfrm>
        </p:grpSpPr>
        <p:sp>
          <p:nvSpPr>
            <p:cNvPr id="337" name="Google Shape;337;p15"/>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5"/>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5"/>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 name="Google Shape;340;p15"/>
          <p:cNvSpPr/>
          <p:nvPr/>
        </p:nvSpPr>
        <p:spPr>
          <a:xfrm>
            <a:off x="1586663" y="47412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5"/>
          <p:cNvSpPr/>
          <p:nvPr/>
        </p:nvSpPr>
        <p:spPr>
          <a:xfrm>
            <a:off x="7222350" y="48235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15"/>
          <p:cNvGrpSpPr/>
          <p:nvPr/>
        </p:nvGrpSpPr>
        <p:grpSpPr>
          <a:xfrm>
            <a:off x="7399559" y="207416"/>
            <a:ext cx="704185" cy="184398"/>
            <a:chOff x="1365250" y="1915800"/>
            <a:chExt cx="232750" cy="60950"/>
          </a:xfrm>
        </p:grpSpPr>
        <p:sp>
          <p:nvSpPr>
            <p:cNvPr id="343" name="Google Shape;343;p15"/>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5"/>
          <p:cNvGrpSpPr/>
          <p:nvPr/>
        </p:nvGrpSpPr>
        <p:grpSpPr>
          <a:xfrm>
            <a:off x="249650" y="-1040175"/>
            <a:ext cx="1818629" cy="1818629"/>
            <a:chOff x="-637600" y="4204225"/>
            <a:chExt cx="1818629" cy="1818629"/>
          </a:xfrm>
        </p:grpSpPr>
        <p:sp>
          <p:nvSpPr>
            <p:cNvPr id="350" name="Google Shape;350;p15"/>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15"/>
          <p:cNvSpPr/>
          <p:nvPr/>
        </p:nvSpPr>
        <p:spPr>
          <a:xfrm>
            <a:off x="405350" y="39182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_18_1_1">
    <p:spTree>
      <p:nvGrpSpPr>
        <p:cNvPr id="1" name="Shape 353"/>
        <p:cNvGrpSpPr/>
        <p:nvPr/>
      </p:nvGrpSpPr>
      <p:grpSpPr>
        <a:xfrm>
          <a:off x="0" y="0"/>
          <a:ext cx="0" cy="0"/>
          <a:chOff x="0" y="0"/>
          <a:chExt cx="0" cy="0"/>
        </a:xfrm>
      </p:grpSpPr>
      <p:sp>
        <p:nvSpPr>
          <p:cNvPr id="354" name="Google Shape;354;p16"/>
          <p:cNvSpPr txBox="1">
            <a:spLocks noGrp="1"/>
          </p:cNvSpPr>
          <p:nvPr>
            <p:ph type="title"/>
          </p:nvPr>
        </p:nvSpPr>
        <p:spPr>
          <a:xfrm>
            <a:off x="3029200" y="3554825"/>
            <a:ext cx="4594500" cy="4023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None/>
              <a:defRPr sz="2200"/>
            </a:lvl1pPr>
            <a:lvl2pPr lvl="1" algn="r" rtl="0">
              <a:lnSpc>
                <a:spcPct val="115000"/>
              </a:lnSpc>
              <a:spcBef>
                <a:spcPts val="0"/>
              </a:spcBef>
              <a:spcAft>
                <a:spcPts val="0"/>
              </a:spcAft>
              <a:buNone/>
              <a:defRPr sz="2200"/>
            </a:lvl2pPr>
            <a:lvl3pPr lvl="2" algn="r" rtl="0">
              <a:lnSpc>
                <a:spcPct val="115000"/>
              </a:lnSpc>
              <a:spcBef>
                <a:spcPts val="0"/>
              </a:spcBef>
              <a:spcAft>
                <a:spcPts val="0"/>
              </a:spcAft>
              <a:buNone/>
              <a:defRPr sz="2200"/>
            </a:lvl3pPr>
            <a:lvl4pPr lvl="3" algn="r" rtl="0">
              <a:lnSpc>
                <a:spcPct val="115000"/>
              </a:lnSpc>
              <a:spcBef>
                <a:spcPts val="0"/>
              </a:spcBef>
              <a:spcAft>
                <a:spcPts val="0"/>
              </a:spcAft>
              <a:buNone/>
              <a:defRPr sz="2200"/>
            </a:lvl4pPr>
            <a:lvl5pPr lvl="4" algn="r" rtl="0">
              <a:lnSpc>
                <a:spcPct val="115000"/>
              </a:lnSpc>
              <a:spcBef>
                <a:spcPts val="0"/>
              </a:spcBef>
              <a:spcAft>
                <a:spcPts val="0"/>
              </a:spcAft>
              <a:buNone/>
              <a:defRPr sz="2200"/>
            </a:lvl5pPr>
            <a:lvl6pPr lvl="5" algn="r" rtl="0">
              <a:lnSpc>
                <a:spcPct val="115000"/>
              </a:lnSpc>
              <a:spcBef>
                <a:spcPts val="0"/>
              </a:spcBef>
              <a:spcAft>
                <a:spcPts val="0"/>
              </a:spcAft>
              <a:buNone/>
              <a:defRPr sz="2200"/>
            </a:lvl6pPr>
            <a:lvl7pPr lvl="6" algn="r" rtl="0">
              <a:lnSpc>
                <a:spcPct val="115000"/>
              </a:lnSpc>
              <a:spcBef>
                <a:spcPts val="0"/>
              </a:spcBef>
              <a:spcAft>
                <a:spcPts val="0"/>
              </a:spcAft>
              <a:buNone/>
              <a:defRPr sz="2200"/>
            </a:lvl7pPr>
            <a:lvl8pPr lvl="7" algn="r" rtl="0">
              <a:lnSpc>
                <a:spcPct val="115000"/>
              </a:lnSpc>
              <a:spcBef>
                <a:spcPts val="0"/>
              </a:spcBef>
              <a:spcAft>
                <a:spcPts val="0"/>
              </a:spcAft>
              <a:buNone/>
              <a:defRPr sz="2200"/>
            </a:lvl8pPr>
            <a:lvl9pPr lvl="8" algn="r" rtl="0">
              <a:lnSpc>
                <a:spcPct val="115000"/>
              </a:lnSpc>
              <a:spcBef>
                <a:spcPts val="0"/>
              </a:spcBef>
              <a:spcAft>
                <a:spcPts val="0"/>
              </a:spcAft>
              <a:buNone/>
              <a:defRPr sz="2200"/>
            </a:lvl9pPr>
          </a:lstStyle>
          <a:p>
            <a:endParaRPr/>
          </a:p>
        </p:txBody>
      </p:sp>
      <p:sp>
        <p:nvSpPr>
          <p:cNvPr id="355" name="Google Shape;355;p16"/>
          <p:cNvSpPr txBox="1">
            <a:spLocks noGrp="1"/>
          </p:cNvSpPr>
          <p:nvPr>
            <p:ph type="subTitle" idx="1"/>
          </p:nvPr>
        </p:nvSpPr>
        <p:spPr>
          <a:xfrm>
            <a:off x="3029100" y="1120175"/>
            <a:ext cx="4594500" cy="19767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None/>
              <a:defRPr sz="2800"/>
            </a:lvl1pPr>
            <a:lvl2pPr lvl="1" algn="r" rtl="0">
              <a:lnSpc>
                <a:spcPct val="115000"/>
              </a:lnSpc>
              <a:spcBef>
                <a:spcPts val="0"/>
              </a:spcBef>
              <a:spcAft>
                <a:spcPts val="0"/>
              </a:spcAft>
              <a:buNone/>
              <a:defRPr sz="2800"/>
            </a:lvl2pPr>
            <a:lvl3pPr lvl="2" algn="r" rtl="0">
              <a:lnSpc>
                <a:spcPct val="115000"/>
              </a:lnSpc>
              <a:spcBef>
                <a:spcPts val="0"/>
              </a:spcBef>
              <a:spcAft>
                <a:spcPts val="0"/>
              </a:spcAft>
              <a:buNone/>
              <a:defRPr sz="2800"/>
            </a:lvl3pPr>
            <a:lvl4pPr lvl="3" algn="r" rtl="0">
              <a:lnSpc>
                <a:spcPct val="115000"/>
              </a:lnSpc>
              <a:spcBef>
                <a:spcPts val="0"/>
              </a:spcBef>
              <a:spcAft>
                <a:spcPts val="0"/>
              </a:spcAft>
              <a:buNone/>
              <a:defRPr sz="2800"/>
            </a:lvl4pPr>
            <a:lvl5pPr lvl="4" algn="r" rtl="0">
              <a:lnSpc>
                <a:spcPct val="115000"/>
              </a:lnSpc>
              <a:spcBef>
                <a:spcPts val="0"/>
              </a:spcBef>
              <a:spcAft>
                <a:spcPts val="0"/>
              </a:spcAft>
              <a:buNone/>
              <a:defRPr sz="2800"/>
            </a:lvl5pPr>
            <a:lvl6pPr lvl="5" algn="r" rtl="0">
              <a:lnSpc>
                <a:spcPct val="115000"/>
              </a:lnSpc>
              <a:spcBef>
                <a:spcPts val="0"/>
              </a:spcBef>
              <a:spcAft>
                <a:spcPts val="0"/>
              </a:spcAft>
              <a:buNone/>
              <a:defRPr sz="2800"/>
            </a:lvl6pPr>
            <a:lvl7pPr lvl="6" algn="r" rtl="0">
              <a:lnSpc>
                <a:spcPct val="115000"/>
              </a:lnSpc>
              <a:spcBef>
                <a:spcPts val="0"/>
              </a:spcBef>
              <a:spcAft>
                <a:spcPts val="0"/>
              </a:spcAft>
              <a:buNone/>
              <a:defRPr sz="2800"/>
            </a:lvl7pPr>
            <a:lvl8pPr lvl="7" algn="r" rtl="0">
              <a:lnSpc>
                <a:spcPct val="115000"/>
              </a:lnSpc>
              <a:spcBef>
                <a:spcPts val="0"/>
              </a:spcBef>
              <a:spcAft>
                <a:spcPts val="0"/>
              </a:spcAft>
              <a:buNone/>
              <a:defRPr sz="2800"/>
            </a:lvl8pPr>
            <a:lvl9pPr lvl="8" algn="r" rtl="0">
              <a:lnSpc>
                <a:spcPct val="115000"/>
              </a:lnSpc>
              <a:spcBef>
                <a:spcPts val="0"/>
              </a:spcBef>
              <a:spcAft>
                <a:spcPts val="0"/>
              </a:spcAft>
              <a:buNone/>
              <a:defRPr sz="2800"/>
            </a:lvl9pPr>
          </a:lstStyle>
          <a:p>
            <a:endParaRPr/>
          </a:p>
        </p:txBody>
      </p:sp>
      <p:grpSp>
        <p:nvGrpSpPr>
          <p:cNvPr id="356" name="Google Shape;356;p16"/>
          <p:cNvGrpSpPr/>
          <p:nvPr/>
        </p:nvGrpSpPr>
        <p:grpSpPr>
          <a:xfrm>
            <a:off x="-715175" y="-305775"/>
            <a:ext cx="2349881" cy="2062278"/>
            <a:chOff x="6057275" y="-929775"/>
            <a:chExt cx="2349881" cy="2062278"/>
          </a:xfrm>
        </p:grpSpPr>
        <p:sp>
          <p:nvSpPr>
            <p:cNvPr id="357" name="Google Shape;357;p16"/>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60;p16"/>
          <p:cNvSpPr/>
          <p:nvPr/>
        </p:nvSpPr>
        <p:spPr>
          <a:xfrm>
            <a:off x="8210900" y="2794850"/>
            <a:ext cx="1689900" cy="168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361" name="Google Shape;361;p16"/>
          <p:cNvGrpSpPr/>
          <p:nvPr/>
        </p:nvGrpSpPr>
        <p:grpSpPr>
          <a:xfrm>
            <a:off x="7850725" y="220800"/>
            <a:ext cx="1053175" cy="1009100"/>
            <a:chOff x="773650" y="3990800"/>
            <a:chExt cx="1053175" cy="1009100"/>
          </a:xfrm>
        </p:grpSpPr>
        <p:sp>
          <p:nvSpPr>
            <p:cNvPr id="362" name="Google Shape;362;p16"/>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16"/>
          <p:cNvGrpSpPr/>
          <p:nvPr/>
        </p:nvGrpSpPr>
        <p:grpSpPr>
          <a:xfrm>
            <a:off x="7975026" y="4690396"/>
            <a:ext cx="398301" cy="184405"/>
            <a:chOff x="218925" y="1040850"/>
            <a:chExt cx="398301" cy="234701"/>
          </a:xfrm>
        </p:grpSpPr>
        <p:sp>
          <p:nvSpPr>
            <p:cNvPr id="366" name="Google Shape;366;p16"/>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16"/>
          <p:cNvSpPr/>
          <p:nvPr/>
        </p:nvSpPr>
        <p:spPr>
          <a:xfrm>
            <a:off x="8554700" y="2842475"/>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6"/>
          <p:cNvSpPr/>
          <p:nvPr/>
        </p:nvSpPr>
        <p:spPr>
          <a:xfrm>
            <a:off x="1514900" y="28622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6"/>
          <p:cNvGrpSpPr/>
          <p:nvPr/>
        </p:nvGrpSpPr>
        <p:grpSpPr>
          <a:xfrm>
            <a:off x="314750" y="4484750"/>
            <a:ext cx="1818629" cy="1818629"/>
            <a:chOff x="-637600" y="4204225"/>
            <a:chExt cx="1818629" cy="1818629"/>
          </a:xfrm>
        </p:grpSpPr>
        <p:sp>
          <p:nvSpPr>
            <p:cNvPr id="371" name="Google Shape;371;p16"/>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16"/>
          <p:cNvGrpSpPr/>
          <p:nvPr/>
        </p:nvGrpSpPr>
        <p:grpSpPr>
          <a:xfrm>
            <a:off x="361134" y="3896366"/>
            <a:ext cx="704185" cy="184398"/>
            <a:chOff x="1365250" y="1915800"/>
            <a:chExt cx="232750" cy="60950"/>
          </a:xfrm>
        </p:grpSpPr>
        <p:sp>
          <p:nvSpPr>
            <p:cNvPr id="374" name="Google Shape;374;p16"/>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6"/>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6"/>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6"/>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16"/>
          <p:cNvSpPr/>
          <p:nvPr/>
        </p:nvSpPr>
        <p:spPr>
          <a:xfrm>
            <a:off x="1738750" y="48748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16"/>
          <p:cNvGrpSpPr/>
          <p:nvPr/>
        </p:nvGrpSpPr>
        <p:grpSpPr>
          <a:xfrm>
            <a:off x="2208300" y="3896375"/>
            <a:ext cx="415050" cy="367825"/>
            <a:chOff x="2208300" y="3896375"/>
            <a:chExt cx="415050" cy="367825"/>
          </a:xfrm>
        </p:grpSpPr>
        <p:sp>
          <p:nvSpPr>
            <p:cNvPr id="382" name="Google Shape;382;p16"/>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6"/>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6"/>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85"/>
        <p:cNvGrpSpPr/>
        <p:nvPr/>
      </p:nvGrpSpPr>
      <p:grpSpPr>
        <a:xfrm>
          <a:off x="0" y="0"/>
          <a:ext cx="0" cy="0"/>
          <a:chOff x="0" y="0"/>
          <a:chExt cx="0" cy="0"/>
        </a:xfrm>
      </p:grpSpPr>
      <p:sp>
        <p:nvSpPr>
          <p:cNvPr id="386" name="Google Shape;386;p17"/>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87" name="Google Shape;387;p17"/>
          <p:cNvGrpSpPr/>
          <p:nvPr/>
        </p:nvGrpSpPr>
        <p:grpSpPr>
          <a:xfrm>
            <a:off x="7588500" y="4309875"/>
            <a:ext cx="1818629" cy="1818629"/>
            <a:chOff x="-637600" y="4204225"/>
            <a:chExt cx="1818629" cy="1818629"/>
          </a:xfrm>
        </p:grpSpPr>
        <p:sp>
          <p:nvSpPr>
            <p:cNvPr id="388" name="Google Shape;388;p17"/>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17"/>
          <p:cNvGrpSpPr/>
          <p:nvPr/>
        </p:nvGrpSpPr>
        <p:grpSpPr>
          <a:xfrm>
            <a:off x="1450984" y="4608566"/>
            <a:ext cx="704185" cy="184398"/>
            <a:chOff x="1365250" y="1915800"/>
            <a:chExt cx="232750" cy="60950"/>
          </a:xfrm>
        </p:grpSpPr>
        <p:sp>
          <p:nvSpPr>
            <p:cNvPr id="391" name="Google Shape;391;p17"/>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7"/>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7"/>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7"/>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17"/>
          <p:cNvGrpSpPr/>
          <p:nvPr/>
        </p:nvGrpSpPr>
        <p:grpSpPr>
          <a:xfrm>
            <a:off x="1392200" y="173400"/>
            <a:ext cx="398301" cy="234701"/>
            <a:chOff x="218925" y="1040850"/>
            <a:chExt cx="398301" cy="234701"/>
          </a:xfrm>
        </p:grpSpPr>
        <p:sp>
          <p:nvSpPr>
            <p:cNvPr id="398" name="Google Shape;398;p17"/>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7"/>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 name="Google Shape;400;p17"/>
          <p:cNvSpPr/>
          <p:nvPr/>
        </p:nvSpPr>
        <p:spPr>
          <a:xfrm>
            <a:off x="39525" y="44456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01" name="Google Shape;401;p17"/>
          <p:cNvGrpSpPr/>
          <p:nvPr/>
        </p:nvGrpSpPr>
        <p:grpSpPr>
          <a:xfrm>
            <a:off x="8504125" y="590175"/>
            <a:ext cx="1053175" cy="1009100"/>
            <a:chOff x="773650" y="3990800"/>
            <a:chExt cx="1053175" cy="1009100"/>
          </a:xfrm>
        </p:grpSpPr>
        <p:sp>
          <p:nvSpPr>
            <p:cNvPr id="402" name="Google Shape;402;p17"/>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7"/>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7"/>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405"/>
        <p:cNvGrpSpPr/>
        <p:nvPr/>
      </p:nvGrpSpPr>
      <p:grpSpPr>
        <a:xfrm>
          <a:off x="0" y="0"/>
          <a:ext cx="0" cy="0"/>
          <a:chOff x="0" y="0"/>
          <a:chExt cx="0" cy="0"/>
        </a:xfrm>
      </p:grpSpPr>
      <p:sp>
        <p:nvSpPr>
          <p:cNvPr id="406" name="Google Shape;406;p18"/>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7" name="Google Shape;407;p18"/>
          <p:cNvGrpSpPr/>
          <p:nvPr/>
        </p:nvGrpSpPr>
        <p:grpSpPr>
          <a:xfrm>
            <a:off x="7003463" y="-1056875"/>
            <a:ext cx="1818629" cy="1818629"/>
            <a:chOff x="-637600" y="4204225"/>
            <a:chExt cx="1818629" cy="1818629"/>
          </a:xfrm>
        </p:grpSpPr>
        <p:sp>
          <p:nvSpPr>
            <p:cNvPr id="408" name="Google Shape;408;p18"/>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18"/>
          <p:cNvGrpSpPr/>
          <p:nvPr/>
        </p:nvGrpSpPr>
        <p:grpSpPr>
          <a:xfrm>
            <a:off x="148825" y="273025"/>
            <a:ext cx="796100" cy="633050"/>
            <a:chOff x="5898025" y="1440475"/>
            <a:chExt cx="796100" cy="633050"/>
          </a:xfrm>
        </p:grpSpPr>
        <p:sp>
          <p:nvSpPr>
            <p:cNvPr id="411" name="Google Shape;411;p18"/>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18"/>
          <p:cNvGrpSpPr/>
          <p:nvPr/>
        </p:nvGrpSpPr>
        <p:grpSpPr>
          <a:xfrm>
            <a:off x="1292100" y="184525"/>
            <a:ext cx="398301" cy="234701"/>
            <a:chOff x="218925" y="1040850"/>
            <a:chExt cx="398301" cy="234701"/>
          </a:xfrm>
        </p:grpSpPr>
        <p:sp>
          <p:nvSpPr>
            <p:cNvPr id="419" name="Google Shape;419;p18"/>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 name="Google Shape;421;p18"/>
          <p:cNvSpPr/>
          <p:nvPr/>
        </p:nvSpPr>
        <p:spPr>
          <a:xfrm>
            <a:off x="290875" y="48042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18"/>
          <p:cNvGrpSpPr/>
          <p:nvPr/>
        </p:nvGrpSpPr>
        <p:grpSpPr>
          <a:xfrm>
            <a:off x="8158159" y="4804191"/>
            <a:ext cx="704185" cy="184398"/>
            <a:chOff x="1365250" y="1915800"/>
            <a:chExt cx="232750" cy="60950"/>
          </a:xfrm>
        </p:grpSpPr>
        <p:sp>
          <p:nvSpPr>
            <p:cNvPr id="423" name="Google Shape;423;p18"/>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8"/>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18"/>
          <p:cNvSpPr/>
          <p:nvPr/>
        </p:nvSpPr>
        <p:spPr>
          <a:xfrm>
            <a:off x="-611050" y="41342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ONLY_3">
    <p:spTree>
      <p:nvGrpSpPr>
        <p:cNvPr id="1" name="Shape 430"/>
        <p:cNvGrpSpPr/>
        <p:nvPr/>
      </p:nvGrpSpPr>
      <p:grpSpPr>
        <a:xfrm>
          <a:off x="0" y="0"/>
          <a:ext cx="0" cy="0"/>
          <a:chOff x="0" y="0"/>
          <a:chExt cx="0" cy="0"/>
        </a:xfrm>
      </p:grpSpPr>
      <p:sp>
        <p:nvSpPr>
          <p:cNvPr id="431" name="Google Shape;431;p19"/>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2" name="Google Shape;432;p19"/>
          <p:cNvSpPr txBox="1">
            <a:spLocks noGrp="1"/>
          </p:cNvSpPr>
          <p:nvPr>
            <p:ph type="subTitle" idx="1"/>
          </p:nvPr>
        </p:nvSpPr>
        <p:spPr>
          <a:xfrm>
            <a:off x="3458525" y="2971679"/>
            <a:ext cx="2538300" cy="4512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None/>
              <a:defRPr sz="2000" b="1">
                <a:latin typeface="Hanken Grotesk"/>
                <a:ea typeface="Hanken Grotesk"/>
                <a:cs typeface="Hanken Grotesk"/>
                <a:sym typeface="Hanken Grotesk"/>
              </a:defRPr>
            </a:lvl1pPr>
            <a:lvl2pPr lvl="1" algn="r" rtl="0">
              <a:lnSpc>
                <a:spcPct val="115000"/>
              </a:lnSpc>
              <a:spcBef>
                <a:spcPts val="0"/>
              </a:spcBef>
              <a:spcAft>
                <a:spcPts val="0"/>
              </a:spcAft>
              <a:buNone/>
              <a:defRPr sz="2000" b="1">
                <a:latin typeface="Hanken Grotesk"/>
                <a:ea typeface="Hanken Grotesk"/>
                <a:cs typeface="Hanken Grotesk"/>
                <a:sym typeface="Hanken Grotesk"/>
              </a:defRPr>
            </a:lvl2pPr>
            <a:lvl3pPr lvl="2" algn="r" rtl="0">
              <a:lnSpc>
                <a:spcPct val="115000"/>
              </a:lnSpc>
              <a:spcBef>
                <a:spcPts val="0"/>
              </a:spcBef>
              <a:spcAft>
                <a:spcPts val="0"/>
              </a:spcAft>
              <a:buNone/>
              <a:defRPr sz="2000" b="1">
                <a:latin typeface="Hanken Grotesk"/>
                <a:ea typeface="Hanken Grotesk"/>
                <a:cs typeface="Hanken Grotesk"/>
                <a:sym typeface="Hanken Grotesk"/>
              </a:defRPr>
            </a:lvl3pPr>
            <a:lvl4pPr lvl="3" algn="r" rtl="0">
              <a:lnSpc>
                <a:spcPct val="115000"/>
              </a:lnSpc>
              <a:spcBef>
                <a:spcPts val="0"/>
              </a:spcBef>
              <a:spcAft>
                <a:spcPts val="0"/>
              </a:spcAft>
              <a:buNone/>
              <a:defRPr sz="2000" b="1">
                <a:latin typeface="Hanken Grotesk"/>
                <a:ea typeface="Hanken Grotesk"/>
                <a:cs typeface="Hanken Grotesk"/>
                <a:sym typeface="Hanken Grotesk"/>
              </a:defRPr>
            </a:lvl4pPr>
            <a:lvl5pPr lvl="4" algn="r" rtl="0">
              <a:lnSpc>
                <a:spcPct val="115000"/>
              </a:lnSpc>
              <a:spcBef>
                <a:spcPts val="0"/>
              </a:spcBef>
              <a:spcAft>
                <a:spcPts val="0"/>
              </a:spcAft>
              <a:buNone/>
              <a:defRPr sz="2000" b="1">
                <a:latin typeface="Hanken Grotesk"/>
                <a:ea typeface="Hanken Grotesk"/>
                <a:cs typeface="Hanken Grotesk"/>
                <a:sym typeface="Hanken Grotesk"/>
              </a:defRPr>
            </a:lvl5pPr>
            <a:lvl6pPr lvl="5" algn="r" rtl="0">
              <a:lnSpc>
                <a:spcPct val="115000"/>
              </a:lnSpc>
              <a:spcBef>
                <a:spcPts val="0"/>
              </a:spcBef>
              <a:spcAft>
                <a:spcPts val="0"/>
              </a:spcAft>
              <a:buNone/>
              <a:defRPr sz="2000" b="1">
                <a:latin typeface="Hanken Grotesk"/>
                <a:ea typeface="Hanken Grotesk"/>
                <a:cs typeface="Hanken Grotesk"/>
                <a:sym typeface="Hanken Grotesk"/>
              </a:defRPr>
            </a:lvl6pPr>
            <a:lvl7pPr lvl="6" algn="r" rtl="0">
              <a:lnSpc>
                <a:spcPct val="115000"/>
              </a:lnSpc>
              <a:spcBef>
                <a:spcPts val="0"/>
              </a:spcBef>
              <a:spcAft>
                <a:spcPts val="0"/>
              </a:spcAft>
              <a:buNone/>
              <a:defRPr sz="2000" b="1">
                <a:latin typeface="Hanken Grotesk"/>
                <a:ea typeface="Hanken Grotesk"/>
                <a:cs typeface="Hanken Grotesk"/>
                <a:sym typeface="Hanken Grotesk"/>
              </a:defRPr>
            </a:lvl7pPr>
            <a:lvl8pPr lvl="7" algn="r" rtl="0">
              <a:lnSpc>
                <a:spcPct val="115000"/>
              </a:lnSpc>
              <a:spcBef>
                <a:spcPts val="0"/>
              </a:spcBef>
              <a:spcAft>
                <a:spcPts val="0"/>
              </a:spcAft>
              <a:buNone/>
              <a:defRPr sz="2000" b="1">
                <a:latin typeface="Hanken Grotesk"/>
                <a:ea typeface="Hanken Grotesk"/>
                <a:cs typeface="Hanken Grotesk"/>
                <a:sym typeface="Hanken Grotesk"/>
              </a:defRPr>
            </a:lvl8pPr>
            <a:lvl9pPr lvl="8" algn="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433" name="Google Shape;433;p19"/>
          <p:cNvSpPr txBox="1">
            <a:spLocks noGrp="1"/>
          </p:cNvSpPr>
          <p:nvPr>
            <p:ph type="subTitle" idx="2"/>
          </p:nvPr>
        </p:nvSpPr>
        <p:spPr>
          <a:xfrm>
            <a:off x="3458525" y="3357263"/>
            <a:ext cx="2538300" cy="5274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None/>
              <a:defRPr sz="1400"/>
            </a:lvl1pPr>
            <a:lvl2pPr lvl="1" algn="r" rtl="0">
              <a:lnSpc>
                <a:spcPct val="115000"/>
              </a:lnSpc>
              <a:spcBef>
                <a:spcPts val="0"/>
              </a:spcBef>
              <a:spcAft>
                <a:spcPts val="0"/>
              </a:spcAft>
              <a:buNone/>
              <a:defRPr sz="1400"/>
            </a:lvl2pPr>
            <a:lvl3pPr lvl="2" algn="r" rtl="0">
              <a:lnSpc>
                <a:spcPct val="115000"/>
              </a:lnSpc>
              <a:spcBef>
                <a:spcPts val="0"/>
              </a:spcBef>
              <a:spcAft>
                <a:spcPts val="0"/>
              </a:spcAft>
              <a:buNone/>
              <a:defRPr sz="1400"/>
            </a:lvl3pPr>
            <a:lvl4pPr lvl="3" algn="r" rtl="0">
              <a:lnSpc>
                <a:spcPct val="115000"/>
              </a:lnSpc>
              <a:spcBef>
                <a:spcPts val="0"/>
              </a:spcBef>
              <a:spcAft>
                <a:spcPts val="0"/>
              </a:spcAft>
              <a:buNone/>
              <a:defRPr sz="1400"/>
            </a:lvl4pPr>
            <a:lvl5pPr lvl="4" algn="r" rtl="0">
              <a:lnSpc>
                <a:spcPct val="115000"/>
              </a:lnSpc>
              <a:spcBef>
                <a:spcPts val="0"/>
              </a:spcBef>
              <a:spcAft>
                <a:spcPts val="0"/>
              </a:spcAft>
              <a:buNone/>
              <a:defRPr sz="1400"/>
            </a:lvl5pPr>
            <a:lvl6pPr lvl="5" algn="r" rtl="0">
              <a:lnSpc>
                <a:spcPct val="115000"/>
              </a:lnSpc>
              <a:spcBef>
                <a:spcPts val="0"/>
              </a:spcBef>
              <a:spcAft>
                <a:spcPts val="0"/>
              </a:spcAft>
              <a:buNone/>
              <a:defRPr sz="1400"/>
            </a:lvl6pPr>
            <a:lvl7pPr lvl="6" algn="r" rtl="0">
              <a:lnSpc>
                <a:spcPct val="115000"/>
              </a:lnSpc>
              <a:spcBef>
                <a:spcPts val="0"/>
              </a:spcBef>
              <a:spcAft>
                <a:spcPts val="0"/>
              </a:spcAft>
              <a:buNone/>
              <a:defRPr sz="1400"/>
            </a:lvl7pPr>
            <a:lvl8pPr lvl="7" algn="r" rtl="0">
              <a:lnSpc>
                <a:spcPct val="115000"/>
              </a:lnSpc>
              <a:spcBef>
                <a:spcPts val="0"/>
              </a:spcBef>
              <a:spcAft>
                <a:spcPts val="0"/>
              </a:spcAft>
              <a:buNone/>
              <a:defRPr sz="1400"/>
            </a:lvl8pPr>
            <a:lvl9pPr lvl="8" algn="r" rtl="0">
              <a:lnSpc>
                <a:spcPct val="115000"/>
              </a:lnSpc>
              <a:spcBef>
                <a:spcPts val="0"/>
              </a:spcBef>
              <a:spcAft>
                <a:spcPts val="0"/>
              </a:spcAft>
              <a:buNone/>
              <a:defRPr sz="1400"/>
            </a:lvl9pPr>
          </a:lstStyle>
          <a:p>
            <a:endParaRPr/>
          </a:p>
        </p:txBody>
      </p:sp>
      <p:sp>
        <p:nvSpPr>
          <p:cNvPr id="434" name="Google Shape;434;p19"/>
          <p:cNvSpPr txBox="1">
            <a:spLocks noGrp="1"/>
          </p:cNvSpPr>
          <p:nvPr>
            <p:ph type="subTitle" idx="3"/>
          </p:nvPr>
        </p:nvSpPr>
        <p:spPr>
          <a:xfrm>
            <a:off x="3147125" y="1562450"/>
            <a:ext cx="2538300" cy="451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435" name="Google Shape;435;p19"/>
          <p:cNvSpPr txBox="1">
            <a:spLocks noGrp="1"/>
          </p:cNvSpPr>
          <p:nvPr>
            <p:ph type="subTitle" idx="4"/>
          </p:nvPr>
        </p:nvSpPr>
        <p:spPr>
          <a:xfrm>
            <a:off x="3147125" y="1948075"/>
            <a:ext cx="25383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436" name="Google Shape;436;p19"/>
          <p:cNvSpPr>
            <a:spLocks noGrp="1"/>
          </p:cNvSpPr>
          <p:nvPr>
            <p:ph type="pic" idx="5"/>
          </p:nvPr>
        </p:nvSpPr>
        <p:spPr>
          <a:xfrm>
            <a:off x="1017625" y="1428650"/>
            <a:ext cx="1963800" cy="2688900"/>
          </a:xfrm>
          <a:prstGeom prst="rect">
            <a:avLst/>
          </a:prstGeom>
          <a:noFill/>
          <a:ln>
            <a:noFill/>
          </a:ln>
        </p:spPr>
      </p:sp>
      <p:sp>
        <p:nvSpPr>
          <p:cNvPr id="437" name="Google Shape;437;p19"/>
          <p:cNvSpPr>
            <a:spLocks noGrp="1"/>
          </p:cNvSpPr>
          <p:nvPr>
            <p:ph type="pic" idx="6"/>
          </p:nvPr>
        </p:nvSpPr>
        <p:spPr>
          <a:xfrm>
            <a:off x="6162525" y="1428650"/>
            <a:ext cx="1963800" cy="2688900"/>
          </a:xfrm>
          <a:prstGeom prst="rect">
            <a:avLst/>
          </a:prstGeom>
          <a:noFill/>
          <a:ln>
            <a:noFill/>
          </a:ln>
        </p:spPr>
      </p:sp>
      <p:sp>
        <p:nvSpPr>
          <p:cNvPr id="438" name="Google Shape;438;p19"/>
          <p:cNvSpPr/>
          <p:nvPr/>
        </p:nvSpPr>
        <p:spPr>
          <a:xfrm>
            <a:off x="8654750" y="60025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39" name="Google Shape;439;p19"/>
          <p:cNvGrpSpPr/>
          <p:nvPr/>
        </p:nvGrpSpPr>
        <p:grpSpPr>
          <a:xfrm>
            <a:off x="1199384" y="384866"/>
            <a:ext cx="704185" cy="184398"/>
            <a:chOff x="1365250" y="1915800"/>
            <a:chExt cx="232750" cy="60950"/>
          </a:xfrm>
        </p:grpSpPr>
        <p:sp>
          <p:nvSpPr>
            <p:cNvPr id="440" name="Google Shape;440;p19"/>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9"/>
          <p:cNvGrpSpPr/>
          <p:nvPr/>
        </p:nvGrpSpPr>
        <p:grpSpPr>
          <a:xfrm>
            <a:off x="8193234" y="229591"/>
            <a:ext cx="704185" cy="184398"/>
            <a:chOff x="1365250" y="1915800"/>
            <a:chExt cx="232750" cy="60950"/>
          </a:xfrm>
        </p:grpSpPr>
        <p:sp>
          <p:nvSpPr>
            <p:cNvPr id="447" name="Google Shape;447;p19"/>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19"/>
          <p:cNvGrpSpPr/>
          <p:nvPr/>
        </p:nvGrpSpPr>
        <p:grpSpPr>
          <a:xfrm>
            <a:off x="67000" y="-271725"/>
            <a:ext cx="1053175" cy="1009100"/>
            <a:chOff x="773650" y="3990800"/>
            <a:chExt cx="1053175" cy="1009100"/>
          </a:xfrm>
        </p:grpSpPr>
        <p:sp>
          <p:nvSpPr>
            <p:cNvPr id="454" name="Google Shape;454;p19"/>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19"/>
          <p:cNvSpPr/>
          <p:nvPr/>
        </p:nvSpPr>
        <p:spPr>
          <a:xfrm>
            <a:off x="8685238" y="4424175"/>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19"/>
          <p:cNvGrpSpPr/>
          <p:nvPr/>
        </p:nvGrpSpPr>
        <p:grpSpPr>
          <a:xfrm>
            <a:off x="8193213" y="4754963"/>
            <a:ext cx="398301" cy="234701"/>
            <a:chOff x="218925" y="1040850"/>
            <a:chExt cx="398301" cy="234701"/>
          </a:xfrm>
        </p:grpSpPr>
        <p:sp>
          <p:nvSpPr>
            <p:cNvPr id="459" name="Google Shape;459;p19"/>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9"/>
          <p:cNvGrpSpPr/>
          <p:nvPr/>
        </p:nvGrpSpPr>
        <p:grpSpPr>
          <a:xfrm rot="10800000">
            <a:off x="3096450" y="4350500"/>
            <a:ext cx="2349881" cy="2062278"/>
            <a:chOff x="6057275" y="-929775"/>
            <a:chExt cx="2349881" cy="2062278"/>
          </a:xfrm>
        </p:grpSpPr>
        <p:sp>
          <p:nvSpPr>
            <p:cNvPr id="462" name="Google Shape;462;p19"/>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 name="Google Shape;465;p19"/>
          <p:cNvSpPr/>
          <p:nvPr/>
        </p:nvSpPr>
        <p:spPr>
          <a:xfrm>
            <a:off x="266563" y="48394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466"/>
        <p:cNvGrpSpPr/>
        <p:nvPr/>
      </p:nvGrpSpPr>
      <p:grpSpPr>
        <a:xfrm>
          <a:off x="0" y="0"/>
          <a:ext cx="0" cy="0"/>
          <a:chOff x="0" y="0"/>
          <a:chExt cx="0" cy="0"/>
        </a:xfrm>
      </p:grpSpPr>
      <p:sp>
        <p:nvSpPr>
          <p:cNvPr id="467" name="Google Shape;467;p20"/>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68" name="Google Shape;468;p20"/>
          <p:cNvGrpSpPr/>
          <p:nvPr/>
        </p:nvGrpSpPr>
        <p:grpSpPr>
          <a:xfrm flipH="1">
            <a:off x="7168082" y="4209552"/>
            <a:ext cx="1735341" cy="1320465"/>
            <a:chOff x="5794800" y="2218800"/>
            <a:chExt cx="1148700" cy="874075"/>
          </a:xfrm>
        </p:grpSpPr>
        <p:sp>
          <p:nvSpPr>
            <p:cNvPr id="469" name="Google Shape;469;p20"/>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0"/>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0"/>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0"/>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0"/>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0"/>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0"/>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0"/>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0"/>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0"/>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0"/>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0"/>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0"/>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0"/>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0"/>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0"/>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0"/>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0"/>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0"/>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0"/>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0"/>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20"/>
          <p:cNvSpPr/>
          <p:nvPr/>
        </p:nvSpPr>
        <p:spPr>
          <a:xfrm>
            <a:off x="6964350" y="-5750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92" name="Google Shape;492;p20"/>
          <p:cNvGrpSpPr/>
          <p:nvPr/>
        </p:nvGrpSpPr>
        <p:grpSpPr>
          <a:xfrm>
            <a:off x="1414934" y="4694691"/>
            <a:ext cx="704185" cy="184398"/>
            <a:chOff x="1365250" y="1915800"/>
            <a:chExt cx="232750" cy="60950"/>
          </a:xfrm>
        </p:grpSpPr>
        <p:sp>
          <p:nvSpPr>
            <p:cNvPr id="493" name="Google Shape;493;p20"/>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0"/>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20"/>
          <p:cNvGrpSpPr/>
          <p:nvPr/>
        </p:nvGrpSpPr>
        <p:grpSpPr>
          <a:xfrm>
            <a:off x="8054338" y="34950"/>
            <a:ext cx="1053175" cy="1009100"/>
            <a:chOff x="773650" y="3990800"/>
            <a:chExt cx="1053175" cy="1009100"/>
          </a:xfrm>
        </p:grpSpPr>
        <p:sp>
          <p:nvSpPr>
            <p:cNvPr id="500" name="Google Shape;500;p20"/>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20"/>
          <p:cNvGrpSpPr/>
          <p:nvPr/>
        </p:nvGrpSpPr>
        <p:grpSpPr>
          <a:xfrm>
            <a:off x="162501" y="138096"/>
            <a:ext cx="398301" cy="184405"/>
            <a:chOff x="218925" y="1040850"/>
            <a:chExt cx="398301" cy="234701"/>
          </a:xfrm>
        </p:grpSpPr>
        <p:sp>
          <p:nvSpPr>
            <p:cNvPr id="504" name="Google Shape;504;p20"/>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0"/>
          <p:cNvSpPr/>
          <p:nvPr/>
        </p:nvSpPr>
        <p:spPr>
          <a:xfrm>
            <a:off x="760875" y="16502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 name="Google Shape;507;p20"/>
          <p:cNvGrpSpPr/>
          <p:nvPr/>
        </p:nvGrpSpPr>
        <p:grpSpPr>
          <a:xfrm>
            <a:off x="-117800" y="4295575"/>
            <a:ext cx="1818629" cy="1818629"/>
            <a:chOff x="-637600" y="4204225"/>
            <a:chExt cx="1818629" cy="1818629"/>
          </a:xfrm>
        </p:grpSpPr>
        <p:sp>
          <p:nvSpPr>
            <p:cNvPr id="508" name="Google Shape;508;p20"/>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sp>
        <p:nvSpPr>
          <p:cNvPr id="44" name="Google Shape;44;p3"/>
          <p:cNvSpPr txBox="1">
            <a:spLocks noGrp="1"/>
          </p:cNvSpPr>
          <p:nvPr>
            <p:ph type="title"/>
          </p:nvPr>
        </p:nvSpPr>
        <p:spPr>
          <a:xfrm>
            <a:off x="1494275" y="2344125"/>
            <a:ext cx="5145000" cy="1060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7000"/>
              <a:buNone/>
              <a:defRPr sz="4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45" name="Google Shape;45;p3"/>
          <p:cNvSpPr txBox="1">
            <a:spLocks noGrp="1"/>
          </p:cNvSpPr>
          <p:nvPr>
            <p:ph type="title" idx="2" hasCustomPrompt="1"/>
          </p:nvPr>
        </p:nvSpPr>
        <p:spPr>
          <a:xfrm>
            <a:off x="1494275" y="1144500"/>
            <a:ext cx="1413300" cy="113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SzPts val="5000"/>
              <a:buNone/>
              <a:defRPr sz="7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46" name="Google Shape;46;p3"/>
          <p:cNvSpPr txBox="1">
            <a:spLocks noGrp="1"/>
          </p:cNvSpPr>
          <p:nvPr>
            <p:ph type="subTitle" idx="1"/>
          </p:nvPr>
        </p:nvSpPr>
        <p:spPr>
          <a:xfrm>
            <a:off x="1494275" y="3404325"/>
            <a:ext cx="3762000" cy="418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rtl="0">
              <a:lnSpc>
                <a:spcPct val="115000"/>
              </a:lnSpc>
              <a:spcBef>
                <a:spcPts val="0"/>
              </a:spcBef>
              <a:spcAft>
                <a:spcPts val="0"/>
              </a:spcAft>
              <a:buNone/>
              <a:defRPr sz="1600"/>
            </a:lvl1pPr>
            <a:lvl2pPr lvl="1" rtl="0">
              <a:lnSpc>
                <a:spcPct val="115000"/>
              </a:lnSpc>
              <a:spcBef>
                <a:spcPts val="0"/>
              </a:spcBef>
              <a:spcAft>
                <a:spcPts val="0"/>
              </a:spcAft>
              <a:buNone/>
              <a:defRPr sz="1600"/>
            </a:lvl2pPr>
            <a:lvl3pPr lvl="2" rtl="0">
              <a:lnSpc>
                <a:spcPct val="115000"/>
              </a:lnSpc>
              <a:spcBef>
                <a:spcPts val="0"/>
              </a:spcBef>
              <a:spcAft>
                <a:spcPts val="0"/>
              </a:spcAft>
              <a:buNone/>
              <a:defRPr sz="1600"/>
            </a:lvl3pPr>
            <a:lvl4pPr lvl="3" rtl="0">
              <a:lnSpc>
                <a:spcPct val="115000"/>
              </a:lnSpc>
              <a:spcBef>
                <a:spcPts val="0"/>
              </a:spcBef>
              <a:spcAft>
                <a:spcPts val="0"/>
              </a:spcAft>
              <a:buNone/>
              <a:defRPr sz="1600"/>
            </a:lvl4pPr>
            <a:lvl5pPr lvl="4" rtl="0">
              <a:lnSpc>
                <a:spcPct val="115000"/>
              </a:lnSpc>
              <a:spcBef>
                <a:spcPts val="0"/>
              </a:spcBef>
              <a:spcAft>
                <a:spcPts val="0"/>
              </a:spcAft>
              <a:buNone/>
              <a:defRPr sz="1600"/>
            </a:lvl5pPr>
            <a:lvl6pPr lvl="5" rtl="0">
              <a:lnSpc>
                <a:spcPct val="115000"/>
              </a:lnSpc>
              <a:spcBef>
                <a:spcPts val="0"/>
              </a:spcBef>
              <a:spcAft>
                <a:spcPts val="0"/>
              </a:spcAft>
              <a:buNone/>
              <a:defRPr sz="1600"/>
            </a:lvl6pPr>
            <a:lvl7pPr lvl="6" rtl="0">
              <a:lnSpc>
                <a:spcPct val="115000"/>
              </a:lnSpc>
              <a:spcBef>
                <a:spcPts val="0"/>
              </a:spcBef>
              <a:spcAft>
                <a:spcPts val="0"/>
              </a:spcAft>
              <a:buNone/>
              <a:defRPr sz="1600"/>
            </a:lvl7pPr>
            <a:lvl8pPr lvl="7" rtl="0">
              <a:lnSpc>
                <a:spcPct val="115000"/>
              </a:lnSpc>
              <a:spcBef>
                <a:spcPts val="0"/>
              </a:spcBef>
              <a:spcAft>
                <a:spcPts val="0"/>
              </a:spcAft>
              <a:buNone/>
              <a:defRPr sz="1600"/>
            </a:lvl8pPr>
            <a:lvl9pPr lvl="8" rtl="0">
              <a:lnSpc>
                <a:spcPct val="115000"/>
              </a:lnSpc>
              <a:spcBef>
                <a:spcPts val="0"/>
              </a:spcBef>
              <a:spcAft>
                <a:spcPts val="0"/>
              </a:spcAft>
              <a:buNone/>
              <a:defRPr sz="1600"/>
            </a:lvl9pPr>
          </a:lstStyle>
          <a:p>
            <a:endParaRPr/>
          </a:p>
        </p:txBody>
      </p:sp>
      <p:grpSp>
        <p:nvGrpSpPr>
          <p:cNvPr id="47" name="Google Shape;47;p3"/>
          <p:cNvGrpSpPr/>
          <p:nvPr/>
        </p:nvGrpSpPr>
        <p:grpSpPr>
          <a:xfrm>
            <a:off x="157550" y="4096150"/>
            <a:ext cx="2349881" cy="2062278"/>
            <a:chOff x="6057275" y="-929775"/>
            <a:chExt cx="2349881" cy="2062278"/>
          </a:xfrm>
        </p:grpSpPr>
        <p:sp>
          <p:nvSpPr>
            <p:cNvPr id="48" name="Google Shape;48;p3"/>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3"/>
          <p:cNvGrpSpPr/>
          <p:nvPr/>
        </p:nvGrpSpPr>
        <p:grpSpPr>
          <a:xfrm>
            <a:off x="7419600" y="-611200"/>
            <a:ext cx="1818629" cy="1818629"/>
            <a:chOff x="-637600" y="4204225"/>
            <a:chExt cx="1818629" cy="1818629"/>
          </a:xfrm>
        </p:grpSpPr>
        <p:sp>
          <p:nvSpPr>
            <p:cNvPr id="52" name="Google Shape;52;p3"/>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389300" y="-1139100"/>
            <a:ext cx="2349881" cy="2062278"/>
            <a:chOff x="6057275" y="-929775"/>
            <a:chExt cx="2349881" cy="2062278"/>
          </a:xfrm>
        </p:grpSpPr>
        <p:sp>
          <p:nvSpPr>
            <p:cNvPr id="55" name="Google Shape;55;p3"/>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7744807" y="4212914"/>
            <a:ext cx="1735341" cy="1320465"/>
            <a:chOff x="5794800" y="2218800"/>
            <a:chExt cx="1148700" cy="874075"/>
          </a:xfrm>
        </p:grpSpPr>
        <p:sp>
          <p:nvSpPr>
            <p:cNvPr id="59" name="Google Shape;59;p3"/>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3"/>
          <p:cNvSpPr/>
          <p:nvPr/>
        </p:nvSpPr>
        <p:spPr>
          <a:xfrm>
            <a:off x="7080488" y="467530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4149009" y="233441"/>
            <a:ext cx="704185" cy="184398"/>
            <a:chOff x="1365250" y="1915800"/>
            <a:chExt cx="232750" cy="60950"/>
          </a:xfrm>
        </p:grpSpPr>
        <p:sp>
          <p:nvSpPr>
            <p:cNvPr id="83" name="Google Shape;83;p3"/>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3"/>
          <p:cNvSpPr/>
          <p:nvPr/>
        </p:nvSpPr>
        <p:spPr>
          <a:xfrm>
            <a:off x="7507350" y="7387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264025" y="34696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510"/>
        <p:cNvGrpSpPr/>
        <p:nvPr/>
      </p:nvGrpSpPr>
      <p:grpSpPr>
        <a:xfrm>
          <a:off x="0" y="0"/>
          <a:ext cx="0" cy="0"/>
          <a:chOff x="0" y="0"/>
          <a:chExt cx="0" cy="0"/>
        </a:xfrm>
      </p:grpSpPr>
      <p:sp>
        <p:nvSpPr>
          <p:cNvPr id="511" name="Google Shape;511;p21"/>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12" name="Google Shape;512;p21"/>
          <p:cNvGrpSpPr/>
          <p:nvPr/>
        </p:nvGrpSpPr>
        <p:grpSpPr>
          <a:xfrm rot="10800000">
            <a:off x="7119325" y="-922175"/>
            <a:ext cx="2349881" cy="2062278"/>
            <a:chOff x="6057275" y="-929775"/>
            <a:chExt cx="2349881" cy="2062278"/>
          </a:xfrm>
        </p:grpSpPr>
        <p:sp>
          <p:nvSpPr>
            <p:cNvPr id="513" name="Google Shape;513;p21"/>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21"/>
          <p:cNvGrpSpPr/>
          <p:nvPr/>
        </p:nvGrpSpPr>
        <p:grpSpPr>
          <a:xfrm>
            <a:off x="7010550" y="304800"/>
            <a:ext cx="398301" cy="234701"/>
            <a:chOff x="218925" y="1040850"/>
            <a:chExt cx="398301" cy="234701"/>
          </a:xfrm>
        </p:grpSpPr>
        <p:sp>
          <p:nvSpPr>
            <p:cNvPr id="517" name="Google Shape;517;p21"/>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21"/>
          <p:cNvSpPr/>
          <p:nvPr/>
        </p:nvSpPr>
        <p:spPr>
          <a:xfrm>
            <a:off x="2475" y="-448287"/>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520" name="Google Shape;520;p21"/>
          <p:cNvGrpSpPr/>
          <p:nvPr/>
        </p:nvGrpSpPr>
        <p:grpSpPr>
          <a:xfrm>
            <a:off x="719784" y="265354"/>
            <a:ext cx="704185" cy="184398"/>
            <a:chOff x="1365250" y="1915800"/>
            <a:chExt cx="232750" cy="60950"/>
          </a:xfrm>
        </p:grpSpPr>
        <p:sp>
          <p:nvSpPr>
            <p:cNvPr id="521" name="Google Shape;521;p21"/>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1"/>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1"/>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21"/>
          <p:cNvGrpSpPr/>
          <p:nvPr/>
        </p:nvGrpSpPr>
        <p:grpSpPr>
          <a:xfrm rot="10800000">
            <a:off x="-859887" y="4450575"/>
            <a:ext cx="2349881" cy="2062278"/>
            <a:chOff x="6057275" y="-929775"/>
            <a:chExt cx="2349881" cy="2062278"/>
          </a:xfrm>
        </p:grpSpPr>
        <p:sp>
          <p:nvSpPr>
            <p:cNvPr id="528" name="Google Shape;528;p21"/>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1"/>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1"/>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6">
  <p:cSld name="TITLE_ONLY_7">
    <p:spTree>
      <p:nvGrpSpPr>
        <p:cNvPr id="1" name="Shape 531"/>
        <p:cNvGrpSpPr/>
        <p:nvPr/>
      </p:nvGrpSpPr>
      <p:grpSpPr>
        <a:xfrm>
          <a:off x="0" y="0"/>
          <a:ext cx="0" cy="0"/>
          <a:chOff x="0" y="0"/>
          <a:chExt cx="0" cy="0"/>
        </a:xfrm>
      </p:grpSpPr>
      <p:sp>
        <p:nvSpPr>
          <p:cNvPr id="532" name="Google Shape;532;p22"/>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33" name="Google Shape;533;p22"/>
          <p:cNvGrpSpPr/>
          <p:nvPr/>
        </p:nvGrpSpPr>
        <p:grpSpPr>
          <a:xfrm>
            <a:off x="-53025" y="-995475"/>
            <a:ext cx="1818629" cy="1818629"/>
            <a:chOff x="-637600" y="4204225"/>
            <a:chExt cx="1818629" cy="1818629"/>
          </a:xfrm>
        </p:grpSpPr>
        <p:sp>
          <p:nvSpPr>
            <p:cNvPr id="534" name="Google Shape;534;p22"/>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22"/>
          <p:cNvSpPr/>
          <p:nvPr/>
        </p:nvSpPr>
        <p:spPr>
          <a:xfrm>
            <a:off x="1494875" y="1761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6630725" y="46920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538" name="Google Shape;538;p22"/>
          <p:cNvGrpSpPr/>
          <p:nvPr/>
        </p:nvGrpSpPr>
        <p:grpSpPr>
          <a:xfrm>
            <a:off x="7904175" y="3994050"/>
            <a:ext cx="1053175" cy="1009100"/>
            <a:chOff x="773650" y="3990800"/>
            <a:chExt cx="1053175" cy="1009100"/>
          </a:xfrm>
        </p:grpSpPr>
        <p:sp>
          <p:nvSpPr>
            <p:cNvPr id="539" name="Google Shape;539;p22"/>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22"/>
          <p:cNvGrpSpPr/>
          <p:nvPr/>
        </p:nvGrpSpPr>
        <p:grpSpPr>
          <a:xfrm>
            <a:off x="8161250" y="122600"/>
            <a:ext cx="796100" cy="633050"/>
            <a:chOff x="5898025" y="1440475"/>
            <a:chExt cx="796100" cy="633050"/>
          </a:xfrm>
        </p:grpSpPr>
        <p:sp>
          <p:nvSpPr>
            <p:cNvPr id="543" name="Google Shape;543;p22"/>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22"/>
          <p:cNvSpPr/>
          <p:nvPr/>
        </p:nvSpPr>
        <p:spPr>
          <a:xfrm>
            <a:off x="288575" y="472412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CUSTOM_10_1_1">
    <p:spTree>
      <p:nvGrpSpPr>
        <p:cNvPr id="1" name="Shape 551"/>
        <p:cNvGrpSpPr/>
        <p:nvPr/>
      </p:nvGrpSpPr>
      <p:grpSpPr>
        <a:xfrm>
          <a:off x="0" y="0"/>
          <a:ext cx="0" cy="0"/>
          <a:chOff x="0" y="0"/>
          <a:chExt cx="0" cy="0"/>
        </a:xfrm>
      </p:grpSpPr>
      <p:sp>
        <p:nvSpPr>
          <p:cNvPr id="552" name="Google Shape;552;p23"/>
          <p:cNvSpPr txBox="1">
            <a:spLocks noGrp="1"/>
          </p:cNvSpPr>
          <p:nvPr>
            <p:ph type="body" idx="1"/>
          </p:nvPr>
        </p:nvSpPr>
        <p:spPr>
          <a:xfrm>
            <a:off x="720025" y="1254600"/>
            <a:ext cx="6968700" cy="1151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553" name="Google Shape;553;p23"/>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54" name="Google Shape;554;p23"/>
          <p:cNvGrpSpPr/>
          <p:nvPr/>
        </p:nvGrpSpPr>
        <p:grpSpPr>
          <a:xfrm>
            <a:off x="314925" y="4694725"/>
            <a:ext cx="398301" cy="234701"/>
            <a:chOff x="218925" y="1040850"/>
            <a:chExt cx="398301" cy="234701"/>
          </a:xfrm>
        </p:grpSpPr>
        <p:sp>
          <p:nvSpPr>
            <p:cNvPr id="555" name="Google Shape;555;p23"/>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 name="Google Shape;557;p23"/>
          <p:cNvSpPr/>
          <p:nvPr/>
        </p:nvSpPr>
        <p:spPr>
          <a:xfrm>
            <a:off x="6836088" y="4694713"/>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558" name="Google Shape;558;p23"/>
          <p:cNvGrpSpPr/>
          <p:nvPr/>
        </p:nvGrpSpPr>
        <p:grpSpPr>
          <a:xfrm>
            <a:off x="8054159" y="4828179"/>
            <a:ext cx="704185" cy="184398"/>
            <a:chOff x="1365250" y="1915800"/>
            <a:chExt cx="232750" cy="60950"/>
          </a:xfrm>
        </p:grpSpPr>
        <p:sp>
          <p:nvSpPr>
            <p:cNvPr id="559" name="Google Shape;559;p23"/>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3"/>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3"/>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3"/>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23"/>
          <p:cNvGrpSpPr/>
          <p:nvPr/>
        </p:nvGrpSpPr>
        <p:grpSpPr>
          <a:xfrm>
            <a:off x="-1240575" y="-228162"/>
            <a:ext cx="1818629" cy="1818629"/>
            <a:chOff x="-637600" y="4204225"/>
            <a:chExt cx="1818629" cy="1818629"/>
          </a:xfrm>
        </p:grpSpPr>
        <p:sp>
          <p:nvSpPr>
            <p:cNvPr id="566" name="Google Shape;566;p23"/>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3"/>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 name="Google Shape;568;p23"/>
          <p:cNvSpPr/>
          <p:nvPr/>
        </p:nvSpPr>
        <p:spPr>
          <a:xfrm>
            <a:off x="6887250" y="162300"/>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3">
  <p:cSld name="CUSTOM_23_1">
    <p:spTree>
      <p:nvGrpSpPr>
        <p:cNvPr id="1" name="Shape 569"/>
        <p:cNvGrpSpPr/>
        <p:nvPr/>
      </p:nvGrpSpPr>
      <p:grpSpPr>
        <a:xfrm>
          <a:off x="0" y="0"/>
          <a:ext cx="0" cy="0"/>
          <a:chOff x="0" y="0"/>
          <a:chExt cx="0" cy="0"/>
        </a:xfrm>
      </p:grpSpPr>
      <p:sp>
        <p:nvSpPr>
          <p:cNvPr id="570" name="Google Shape;570;p24"/>
          <p:cNvSpPr txBox="1">
            <a:spLocks noGrp="1"/>
          </p:cNvSpPr>
          <p:nvPr>
            <p:ph type="body" idx="1"/>
          </p:nvPr>
        </p:nvSpPr>
        <p:spPr>
          <a:xfrm>
            <a:off x="4748375" y="1244800"/>
            <a:ext cx="3675600" cy="3363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1"/>
              </a:buClr>
              <a:buSzPts val="1400"/>
              <a:buChar char="●"/>
              <a:defRPr sz="1400"/>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571" name="Google Shape;571;p24"/>
          <p:cNvSpPr txBox="1">
            <a:spLocks noGrp="1"/>
          </p:cNvSpPr>
          <p:nvPr>
            <p:ph type="body" idx="2"/>
          </p:nvPr>
        </p:nvSpPr>
        <p:spPr>
          <a:xfrm>
            <a:off x="720025" y="1244800"/>
            <a:ext cx="3675600" cy="3363900"/>
          </a:xfrm>
          <a:prstGeom prst="rect">
            <a:avLst/>
          </a:prstGeom>
        </p:spPr>
        <p:txBody>
          <a:bodyPr spcFirstLastPara="1" wrap="square" lIns="91425" tIns="91425" rIns="91425" bIns="91425" anchor="t" anchorCtr="0">
            <a:noAutofit/>
          </a:bodyPr>
          <a:lstStyle>
            <a:lvl1pPr marL="457200" lvl="0" indent="-323850" rtl="0">
              <a:lnSpc>
                <a:spcPct val="115000"/>
              </a:lnSpc>
              <a:spcBef>
                <a:spcPts val="0"/>
              </a:spcBef>
              <a:spcAft>
                <a:spcPts val="0"/>
              </a:spcAft>
              <a:buClr>
                <a:schemeClr val="accent1"/>
              </a:buClr>
              <a:buSzPts val="1500"/>
              <a:buChar char="●"/>
              <a:defRPr sz="1400"/>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572" name="Google Shape;572;p24"/>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73" name="Google Shape;573;p24"/>
          <p:cNvGrpSpPr/>
          <p:nvPr/>
        </p:nvGrpSpPr>
        <p:grpSpPr>
          <a:xfrm>
            <a:off x="4481200" y="-1173600"/>
            <a:ext cx="1818629" cy="1818629"/>
            <a:chOff x="-637600" y="4204225"/>
            <a:chExt cx="1818629" cy="1818629"/>
          </a:xfrm>
        </p:grpSpPr>
        <p:sp>
          <p:nvSpPr>
            <p:cNvPr id="574" name="Google Shape;574;p24"/>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4"/>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24"/>
          <p:cNvSpPr/>
          <p:nvPr/>
        </p:nvSpPr>
        <p:spPr>
          <a:xfrm>
            <a:off x="327150" y="23732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 name="Google Shape;577;p24"/>
          <p:cNvGrpSpPr/>
          <p:nvPr/>
        </p:nvGrpSpPr>
        <p:grpSpPr>
          <a:xfrm>
            <a:off x="8468375" y="183900"/>
            <a:ext cx="415050" cy="367825"/>
            <a:chOff x="2208300" y="3896375"/>
            <a:chExt cx="415050" cy="367825"/>
          </a:xfrm>
        </p:grpSpPr>
        <p:sp>
          <p:nvSpPr>
            <p:cNvPr id="578" name="Google Shape;578;p24"/>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4"/>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24"/>
          <p:cNvGrpSpPr/>
          <p:nvPr/>
        </p:nvGrpSpPr>
        <p:grpSpPr>
          <a:xfrm flipH="1">
            <a:off x="-1015318" y="4404152"/>
            <a:ext cx="1735341" cy="1320465"/>
            <a:chOff x="5794800" y="2218800"/>
            <a:chExt cx="1148700" cy="874075"/>
          </a:xfrm>
        </p:grpSpPr>
        <p:sp>
          <p:nvSpPr>
            <p:cNvPr id="582" name="Google Shape;582;p24"/>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4"/>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4"/>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4"/>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4"/>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4"/>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4"/>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4"/>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4"/>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4"/>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4"/>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4"/>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4"/>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CUSTOM_2_2_1_1">
    <p:spTree>
      <p:nvGrpSpPr>
        <p:cNvPr id="1" name="Shape 604"/>
        <p:cNvGrpSpPr/>
        <p:nvPr/>
      </p:nvGrpSpPr>
      <p:grpSpPr>
        <a:xfrm>
          <a:off x="0" y="0"/>
          <a:ext cx="0" cy="0"/>
          <a:chOff x="0" y="0"/>
          <a:chExt cx="0" cy="0"/>
        </a:xfrm>
      </p:grpSpPr>
      <p:sp>
        <p:nvSpPr>
          <p:cNvPr id="605" name="Google Shape;605;p25"/>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6" name="Google Shape;606;p25"/>
          <p:cNvSpPr txBox="1">
            <a:spLocks noGrp="1"/>
          </p:cNvSpPr>
          <p:nvPr>
            <p:ph type="title" idx="2" hasCustomPrompt="1"/>
          </p:nvPr>
        </p:nvSpPr>
        <p:spPr>
          <a:xfrm>
            <a:off x="3969000" y="2597625"/>
            <a:ext cx="1206000" cy="717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5000"/>
              <a:buNone/>
              <a:defRPr sz="35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607" name="Google Shape;607;p25"/>
          <p:cNvSpPr txBox="1">
            <a:spLocks noGrp="1"/>
          </p:cNvSpPr>
          <p:nvPr>
            <p:ph type="title" idx="3" hasCustomPrompt="1"/>
          </p:nvPr>
        </p:nvSpPr>
        <p:spPr>
          <a:xfrm>
            <a:off x="1353275" y="2597625"/>
            <a:ext cx="1206000" cy="717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5000"/>
              <a:buNone/>
              <a:defRPr sz="35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608" name="Google Shape;608;p25"/>
          <p:cNvSpPr txBox="1">
            <a:spLocks noGrp="1"/>
          </p:cNvSpPr>
          <p:nvPr>
            <p:ph type="subTitle" idx="1"/>
          </p:nvPr>
        </p:nvSpPr>
        <p:spPr>
          <a:xfrm>
            <a:off x="827225" y="3600077"/>
            <a:ext cx="2258100" cy="3714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09" name="Google Shape;609;p25"/>
          <p:cNvSpPr txBox="1">
            <a:spLocks noGrp="1"/>
          </p:cNvSpPr>
          <p:nvPr>
            <p:ph type="subTitle" idx="4"/>
          </p:nvPr>
        </p:nvSpPr>
        <p:spPr>
          <a:xfrm>
            <a:off x="827225" y="3915325"/>
            <a:ext cx="22581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10" name="Google Shape;610;p25"/>
          <p:cNvSpPr txBox="1">
            <a:spLocks noGrp="1"/>
          </p:cNvSpPr>
          <p:nvPr>
            <p:ph type="subTitle" idx="5"/>
          </p:nvPr>
        </p:nvSpPr>
        <p:spPr>
          <a:xfrm>
            <a:off x="3442950" y="3600077"/>
            <a:ext cx="2258100" cy="3714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11" name="Google Shape;611;p25"/>
          <p:cNvSpPr txBox="1">
            <a:spLocks noGrp="1"/>
          </p:cNvSpPr>
          <p:nvPr>
            <p:ph type="subTitle" idx="6"/>
          </p:nvPr>
        </p:nvSpPr>
        <p:spPr>
          <a:xfrm>
            <a:off x="3442950" y="3915325"/>
            <a:ext cx="22581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12" name="Google Shape;612;p25"/>
          <p:cNvSpPr txBox="1">
            <a:spLocks noGrp="1"/>
          </p:cNvSpPr>
          <p:nvPr>
            <p:ph type="subTitle" idx="7"/>
          </p:nvPr>
        </p:nvSpPr>
        <p:spPr>
          <a:xfrm>
            <a:off x="6058675" y="3600077"/>
            <a:ext cx="2258100" cy="3714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13" name="Google Shape;613;p25"/>
          <p:cNvSpPr txBox="1">
            <a:spLocks noGrp="1"/>
          </p:cNvSpPr>
          <p:nvPr>
            <p:ph type="subTitle" idx="8"/>
          </p:nvPr>
        </p:nvSpPr>
        <p:spPr>
          <a:xfrm>
            <a:off x="6058675" y="3915325"/>
            <a:ext cx="22581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14" name="Google Shape;614;p25"/>
          <p:cNvSpPr txBox="1">
            <a:spLocks noGrp="1"/>
          </p:cNvSpPr>
          <p:nvPr>
            <p:ph type="title" idx="9" hasCustomPrompt="1"/>
          </p:nvPr>
        </p:nvSpPr>
        <p:spPr>
          <a:xfrm>
            <a:off x="6584725" y="2597625"/>
            <a:ext cx="1206000" cy="717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5000"/>
              <a:buNone/>
              <a:defRPr sz="35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grpSp>
        <p:nvGrpSpPr>
          <p:cNvPr id="615" name="Google Shape;615;p25"/>
          <p:cNvGrpSpPr/>
          <p:nvPr/>
        </p:nvGrpSpPr>
        <p:grpSpPr>
          <a:xfrm>
            <a:off x="8366425" y="4228950"/>
            <a:ext cx="1818629" cy="1818629"/>
            <a:chOff x="-637600" y="4204225"/>
            <a:chExt cx="1818629" cy="1818629"/>
          </a:xfrm>
        </p:grpSpPr>
        <p:sp>
          <p:nvSpPr>
            <p:cNvPr id="616" name="Google Shape;616;p25"/>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5"/>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25"/>
          <p:cNvSpPr/>
          <p:nvPr/>
        </p:nvSpPr>
        <p:spPr>
          <a:xfrm>
            <a:off x="7916500" y="49359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5"/>
          <p:cNvGrpSpPr/>
          <p:nvPr/>
        </p:nvGrpSpPr>
        <p:grpSpPr>
          <a:xfrm rot="-2700000">
            <a:off x="266133" y="4449090"/>
            <a:ext cx="415046" cy="367821"/>
            <a:chOff x="2208300" y="3896375"/>
            <a:chExt cx="415050" cy="367825"/>
          </a:xfrm>
        </p:grpSpPr>
        <p:sp>
          <p:nvSpPr>
            <p:cNvPr id="620" name="Google Shape;620;p25"/>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5"/>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5"/>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25"/>
          <p:cNvGrpSpPr/>
          <p:nvPr/>
        </p:nvGrpSpPr>
        <p:grpSpPr>
          <a:xfrm>
            <a:off x="-109949" y="4959096"/>
            <a:ext cx="398301" cy="184405"/>
            <a:chOff x="218925" y="1040850"/>
            <a:chExt cx="398301" cy="234701"/>
          </a:xfrm>
        </p:grpSpPr>
        <p:sp>
          <p:nvSpPr>
            <p:cNvPr id="624" name="Google Shape;624;p25"/>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5"/>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25"/>
          <p:cNvGrpSpPr/>
          <p:nvPr/>
        </p:nvGrpSpPr>
        <p:grpSpPr>
          <a:xfrm>
            <a:off x="8122907" y="131414"/>
            <a:ext cx="1735341" cy="1320465"/>
            <a:chOff x="5794800" y="2218800"/>
            <a:chExt cx="1148700" cy="874075"/>
          </a:xfrm>
        </p:grpSpPr>
        <p:sp>
          <p:nvSpPr>
            <p:cNvPr id="627" name="Google Shape;627;p25"/>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5"/>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5"/>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5"/>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5"/>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5"/>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5"/>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5"/>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5"/>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5"/>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5"/>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5"/>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5"/>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5"/>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5"/>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5"/>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5"/>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1">
  <p:cSld name="CUSTOM_2_2_1_1_1">
    <p:spTree>
      <p:nvGrpSpPr>
        <p:cNvPr id="1" name="Shape 649"/>
        <p:cNvGrpSpPr/>
        <p:nvPr/>
      </p:nvGrpSpPr>
      <p:grpSpPr>
        <a:xfrm>
          <a:off x="0" y="0"/>
          <a:ext cx="0" cy="0"/>
          <a:chOff x="0" y="0"/>
          <a:chExt cx="0" cy="0"/>
        </a:xfrm>
      </p:grpSpPr>
      <p:sp>
        <p:nvSpPr>
          <p:cNvPr id="650" name="Google Shape;650;p26"/>
          <p:cNvSpPr txBox="1">
            <a:spLocks noGrp="1"/>
          </p:cNvSpPr>
          <p:nvPr>
            <p:ph type="subTitle" idx="1"/>
          </p:nvPr>
        </p:nvSpPr>
        <p:spPr>
          <a:xfrm>
            <a:off x="712025" y="2625975"/>
            <a:ext cx="2373300" cy="438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51" name="Google Shape;651;p26"/>
          <p:cNvSpPr txBox="1">
            <a:spLocks noGrp="1"/>
          </p:cNvSpPr>
          <p:nvPr>
            <p:ph type="subTitle" idx="2"/>
          </p:nvPr>
        </p:nvSpPr>
        <p:spPr>
          <a:xfrm>
            <a:off x="712025" y="3064704"/>
            <a:ext cx="2373300" cy="891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52" name="Google Shape;652;p26"/>
          <p:cNvSpPr txBox="1">
            <a:spLocks noGrp="1"/>
          </p:cNvSpPr>
          <p:nvPr>
            <p:ph type="subTitle" idx="3"/>
          </p:nvPr>
        </p:nvSpPr>
        <p:spPr>
          <a:xfrm>
            <a:off x="3385350" y="2625975"/>
            <a:ext cx="2373300" cy="438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53" name="Google Shape;653;p26"/>
          <p:cNvSpPr txBox="1">
            <a:spLocks noGrp="1"/>
          </p:cNvSpPr>
          <p:nvPr>
            <p:ph type="subTitle" idx="4"/>
          </p:nvPr>
        </p:nvSpPr>
        <p:spPr>
          <a:xfrm>
            <a:off x="3385350" y="3064704"/>
            <a:ext cx="2373300" cy="891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54" name="Google Shape;654;p26"/>
          <p:cNvSpPr txBox="1">
            <a:spLocks noGrp="1"/>
          </p:cNvSpPr>
          <p:nvPr>
            <p:ph type="subTitle" idx="5"/>
          </p:nvPr>
        </p:nvSpPr>
        <p:spPr>
          <a:xfrm>
            <a:off x="6058675" y="2625975"/>
            <a:ext cx="2373300" cy="438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55" name="Google Shape;655;p26"/>
          <p:cNvSpPr txBox="1">
            <a:spLocks noGrp="1"/>
          </p:cNvSpPr>
          <p:nvPr>
            <p:ph type="subTitle" idx="6"/>
          </p:nvPr>
        </p:nvSpPr>
        <p:spPr>
          <a:xfrm>
            <a:off x="6058675" y="3064704"/>
            <a:ext cx="2373300" cy="891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656" name="Google Shape;656;p26"/>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7" name="Google Shape;657;p26"/>
          <p:cNvSpPr/>
          <p:nvPr/>
        </p:nvSpPr>
        <p:spPr>
          <a:xfrm>
            <a:off x="7023550" y="43010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658" name="Google Shape;658;p26"/>
          <p:cNvSpPr/>
          <p:nvPr/>
        </p:nvSpPr>
        <p:spPr>
          <a:xfrm>
            <a:off x="6536275" y="479592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 name="Google Shape;659;p26"/>
          <p:cNvGrpSpPr/>
          <p:nvPr/>
        </p:nvGrpSpPr>
        <p:grpSpPr>
          <a:xfrm>
            <a:off x="-88962" y="4176600"/>
            <a:ext cx="1053175" cy="1009100"/>
            <a:chOff x="773650" y="3990800"/>
            <a:chExt cx="1053175" cy="1009100"/>
          </a:xfrm>
        </p:grpSpPr>
        <p:sp>
          <p:nvSpPr>
            <p:cNvPr id="660" name="Google Shape;660;p26"/>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26"/>
          <p:cNvSpPr/>
          <p:nvPr/>
        </p:nvSpPr>
        <p:spPr>
          <a:xfrm>
            <a:off x="1075625" y="47660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8680900" y="90650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6"/>
          <p:cNvGrpSpPr/>
          <p:nvPr/>
        </p:nvGrpSpPr>
        <p:grpSpPr>
          <a:xfrm>
            <a:off x="238488" y="906500"/>
            <a:ext cx="398301" cy="234701"/>
            <a:chOff x="218925" y="1040850"/>
            <a:chExt cx="398301" cy="234701"/>
          </a:xfrm>
        </p:grpSpPr>
        <p:sp>
          <p:nvSpPr>
            <p:cNvPr id="666" name="Google Shape;666;p26"/>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CUSTOM_3_1_4_2">
    <p:spTree>
      <p:nvGrpSpPr>
        <p:cNvPr id="1" name="Shape 668"/>
        <p:cNvGrpSpPr/>
        <p:nvPr/>
      </p:nvGrpSpPr>
      <p:grpSpPr>
        <a:xfrm>
          <a:off x="0" y="0"/>
          <a:ext cx="0" cy="0"/>
          <a:chOff x="0" y="0"/>
          <a:chExt cx="0" cy="0"/>
        </a:xfrm>
      </p:grpSpPr>
      <p:sp>
        <p:nvSpPr>
          <p:cNvPr id="669" name="Google Shape;669;p27"/>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0" name="Google Shape;670;p27"/>
          <p:cNvSpPr txBox="1">
            <a:spLocks noGrp="1"/>
          </p:cNvSpPr>
          <p:nvPr>
            <p:ph type="subTitle" idx="1"/>
          </p:nvPr>
        </p:nvSpPr>
        <p:spPr>
          <a:xfrm>
            <a:off x="1873697" y="1572963"/>
            <a:ext cx="2504400" cy="452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71" name="Google Shape;671;p27"/>
          <p:cNvSpPr txBox="1">
            <a:spLocks noGrp="1"/>
          </p:cNvSpPr>
          <p:nvPr>
            <p:ph type="subTitle" idx="2"/>
          </p:nvPr>
        </p:nvSpPr>
        <p:spPr>
          <a:xfrm>
            <a:off x="1873686" y="1958363"/>
            <a:ext cx="2504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672" name="Google Shape;672;p27"/>
          <p:cNvSpPr txBox="1">
            <a:spLocks noGrp="1"/>
          </p:cNvSpPr>
          <p:nvPr>
            <p:ph type="subTitle" idx="3"/>
          </p:nvPr>
        </p:nvSpPr>
        <p:spPr>
          <a:xfrm>
            <a:off x="1873697" y="3058013"/>
            <a:ext cx="2504400" cy="45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73" name="Google Shape;673;p27"/>
          <p:cNvSpPr txBox="1">
            <a:spLocks noGrp="1"/>
          </p:cNvSpPr>
          <p:nvPr>
            <p:ph type="subTitle" idx="4"/>
          </p:nvPr>
        </p:nvSpPr>
        <p:spPr>
          <a:xfrm>
            <a:off x="1873686" y="3443413"/>
            <a:ext cx="2504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674" name="Google Shape;674;p27"/>
          <p:cNvSpPr txBox="1">
            <a:spLocks noGrp="1"/>
          </p:cNvSpPr>
          <p:nvPr>
            <p:ph type="subTitle" idx="5"/>
          </p:nvPr>
        </p:nvSpPr>
        <p:spPr>
          <a:xfrm>
            <a:off x="5759513" y="1572975"/>
            <a:ext cx="2504400" cy="452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75" name="Google Shape;675;p27"/>
          <p:cNvSpPr txBox="1">
            <a:spLocks noGrp="1"/>
          </p:cNvSpPr>
          <p:nvPr>
            <p:ph type="subTitle" idx="6"/>
          </p:nvPr>
        </p:nvSpPr>
        <p:spPr>
          <a:xfrm>
            <a:off x="5759238" y="1958346"/>
            <a:ext cx="2504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676" name="Google Shape;676;p27"/>
          <p:cNvSpPr txBox="1">
            <a:spLocks noGrp="1"/>
          </p:cNvSpPr>
          <p:nvPr>
            <p:ph type="subTitle" idx="7"/>
          </p:nvPr>
        </p:nvSpPr>
        <p:spPr>
          <a:xfrm>
            <a:off x="5759249" y="3059097"/>
            <a:ext cx="2504400" cy="45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None/>
              <a:defRPr sz="2000" b="1">
                <a:latin typeface="Hanken Grotesk"/>
                <a:ea typeface="Hanken Grotesk"/>
                <a:cs typeface="Hanken Grotesk"/>
                <a:sym typeface="Hanken Grotesk"/>
              </a:defRPr>
            </a:lvl1pPr>
            <a:lvl2pPr lvl="1" rtl="0">
              <a:lnSpc>
                <a:spcPct val="115000"/>
              </a:lnSpc>
              <a:spcBef>
                <a:spcPts val="0"/>
              </a:spcBef>
              <a:spcAft>
                <a:spcPts val="0"/>
              </a:spcAft>
              <a:buNone/>
              <a:defRPr sz="2000" b="1">
                <a:latin typeface="Hanken Grotesk"/>
                <a:ea typeface="Hanken Grotesk"/>
                <a:cs typeface="Hanken Grotesk"/>
                <a:sym typeface="Hanken Grotesk"/>
              </a:defRPr>
            </a:lvl2pPr>
            <a:lvl3pPr lvl="2" rtl="0">
              <a:lnSpc>
                <a:spcPct val="115000"/>
              </a:lnSpc>
              <a:spcBef>
                <a:spcPts val="0"/>
              </a:spcBef>
              <a:spcAft>
                <a:spcPts val="0"/>
              </a:spcAft>
              <a:buNone/>
              <a:defRPr sz="2000" b="1">
                <a:latin typeface="Hanken Grotesk"/>
                <a:ea typeface="Hanken Grotesk"/>
                <a:cs typeface="Hanken Grotesk"/>
                <a:sym typeface="Hanken Grotesk"/>
              </a:defRPr>
            </a:lvl3pPr>
            <a:lvl4pPr lvl="3" rtl="0">
              <a:lnSpc>
                <a:spcPct val="115000"/>
              </a:lnSpc>
              <a:spcBef>
                <a:spcPts val="0"/>
              </a:spcBef>
              <a:spcAft>
                <a:spcPts val="0"/>
              </a:spcAft>
              <a:buNone/>
              <a:defRPr sz="2000" b="1">
                <a:latin typeface="Hanken Grotesk"/>
                <a:ea typeface="Hanken Grotesk"/>
                <a:cs typeface="Hanken Grotesk"/>
                <a:sym typeface="Hanken Grotesk"/>
              </a:defRPr>
            </a:lvl4pPr>
            <a:lvl5pPr lvl="4" rtl="0">
              <a:lnSpc>
                <a:spcPct val="115000"/>
              </a:lnSpc>
              <a:spcBef>
                <a:spcPts val="0"/>
              </a:spcBef>
              <a:spcAft>
                <a:spcPts val="0"/>
              </a:spcAft>
              <a:buNone/>
              <a:defRPr sz="2000" b="1">
                <a:latin typeface="Hanken Grotesk"/>
                <a:ea typeface="Hanken Grotesk"/>
                <a:cs typeface="Hanken Grotesk"/>
                <a:sym typeface="Hanken Grotesk"/>
              </a:defRPr>
            </a:lvl5pPr>
            <a:lvl6pPr lvl="5" rtl="0">
              <a:lnSpc>
                <a:spcPct val="115000"/>
              </a:lnSpc>
              <a:spcBef>
                <a:spcPts val="0"/>
              </a:spcBef>
              <a:spcAft>
                <a:spcPts val="0"/>
              </a:spcAft>
              <a:buNone/>
              <a:defRPr sz="2000" b="1">
                <a:latin typeface="Hanken Grotesk"/>
                <a:ea typeface="Hanken Grotesk"/>
                <a:cs typeface="Hanken Grotesk"/>
                <a:sym typeface="Hanken Grotesk"/>
              </a:defRPr>
            </a:lvl6pPr>
            <a:lvl7pPr lvl="6" rtl="0">
              <a:lnSpc>
                <a:spcPct val="115000"/>
              </a:lnSpc>
              <a:spcBef>
                <a:spcPts val="0"/>
              </a:spcBef>
              <a:spcAft>
                <a:spcPts val="0"/>
              </a:spcAft>
              <a:buNone/>
              <a:defRPr sz="2000" b="1">
                <a:latin typeface="Hanken Grotesk"/>
                <a:ea typeface="Hanken Grotesk"/>
                <a:cs typeface="Hanken Grotesk"/>
                <a:sym typeface="Hanken Grotesk"/>
              </a:defRPr>
            </a:lvl7pPr>
            <a:lvl8pPr lvl="7" rtl="0">
              <a:lnSpc>
                <a:spcPct val="115000"/>
              </a:lnSpc>
              <a:spcBef>
                <a:spcPts val="0"/>
              </a:spcBef>
              <a:spcAft>
                <a:spcPts val="0"/>
              </a:spcAft>
              <a:buNone/>
              <a:defRPr sz="2000" b="1">
                <a:latin typeface="Hanken Grotesk"/>
                <a:ea typeface="Hanken Grotesk"/>
                <a:cs typeface="Hanken Grotesk"/>
                <a:sym typeface="Hanken Grotesk"/>
              </a:defRPr>
            </a:lvl8pPr>
            <a:lvl9pPr lvl="8"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677" name="Google Shape;677;p27"/>
          <p:cNvSpPr txBox="1">
            <a:spLocks noGrp="1"/>
          </p:cNvSpPr>
          <p:nvPr>
            <p:ph type="subTitle" idx="8"/>
          </p:nvPr>
        </p:nvSpPr>
        <p:spPr>
          <a:xfrm>
            <a:off x="5759238" y="3443400"/>
            <a:ext cx="2504400" cy="52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grpSp>
        <p:nvGrpSpPr>
          <p:cNvPr id="678" name="Google Shape;678;p27"/>
          <p:cNvGrpSpPr/>
          <p:nvPr/>
        </p:nvGrpSpPr>
        <p:grpSpPr>
          <a:xfrm>
            <a:off x="-467850" y="615575"/>
            <a:ext cx="1053175" cy="1009100"/>
            <a:chOff x="773650" y="3990800"/>
            <a:chExt cx="1053175" cy="1009100"/>
          </a:xfrm>
        </p:grpSpPr>
        <p:sp>
          <p:nvSpPr>
            <p:cNvPr id="679" name="Google Shape;679;p27"/>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7"/>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7"/>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27"/>
          <p:cNvSpPr/>
          <p:nvPr/>
        </p:nvSpPr>
        <p:spPr>
          <a:xfrm>
            <a:off x="8554700" y="2842475"/>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7"/>
          <p:cNvSpPr/>
          <p:nvPr/>
        </p:nvSpPr>
        <p:spPr>
          <a:xfrm>
            <a:off x="8319875" y="47135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27"/>
          <p:cNvGrpSpPr/>
          <p:nvPr/>
        </p:nvGrpSpPr>
        <p:grpSpPr>
          <a:xfrm>
            <a:off x="551275" y="286225"/>
            <a:ext cx="415050" cy="367825"/>
            <a:chOff x="2208300" y="3896375"/>
            <a:chExt cx="415050" cy="367825"/>
          </a:xfrm>
        </p:grpSpPr>
        <p:sp>
          <p:nvSpPr>
            <p:cNvPr id="685" name="Google Shape;685;p27"/>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7"/>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7"/>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 name="Google Shape;688;p27"/>
          <p:cNvSpPr/>
          <p:nvPr/>
        </p:nvSpPr>
        <p:spPr>
          <a:xfrm>
            <a:off x="4271275" y="4690400"/>
            <a:ext cx="1689900" cy="168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689" name="Google Shape;689;p27"/>
          <p:cNvGrpSpPr/>
          <p:nvPr/>
        </p:nvGrpSpPr>
        <p:grpSpPr>
          <a:xfrm>
            <a:off x="361134" y="4690391"/>
            <a:ext cx="704185" cy="184398"/>
            <a:chOff x="1365250" y="1915800"/>
            <a:chExt cx="232750" cy="60950"/>
          </a:xfrm>
        </p:grpSpPr>
        <p:sp>
          <p:nvSpPr>
            <p:cNvPr id="690" name="Google Shape;690;p27"/>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7"/>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7"/>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7"/>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7"/>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7"/>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7"/>
          <p:cNvGrpSpPr/>
          <p:nvPr/>
        </p:nvGrpSpPr>
        <p:grpSpPr>
          <a:xfrm>
            <a:off x="4038176" y="4756246"/>
            <a:ext cx="398301" cy="184405"/>
            <a:chOff x="218925" y="1040850"/>
            <a:chExt cx="398301" cy="234701"/>
          </a:xfrm>
        </p:grpSpPr>
        <p:sp>
          <p:nvSpPr>
            <p:cNvPr id="697" name="Google Shape;697;p27"/>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7"/>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3_1_4_2_1">
    <p:spTree>
      <p:nvGrpSpPr>
        <p:cNvPr id="1" name="Shape 699"/>
        <p:cNvGrpSpPr/>
        <p:nvPr/>
      </p:nvGrpSpPr>
      <p:grpSpPr>
        <a:xfrm>
          <a:off x="0" y="0"/>
          <a:ext cx="0" cy="0"/>
          <a:chOff x="0" y="0"/>
          <a:chExt cx="0" cy="0"/>
        </a:xfrm>
      </p:grpSpPr>
      <p:sp>
        <p:nvSpPr>
          <p:cNvPr id="700" name="Google Shape;700;p28"/>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01" name="Google Shape;701;p28"/>
          <p:cNvGrpSpPr/>
          <p:nvPr/>
        </p:nvGrpSpPr>
        <p:grpSpPr>
          <a:xfrm rot="10800000" flipH="1">
            <a:off x="1455425" y="-1486225"/>
            <a:ext cx="2349881" cy="2062278"/>
            <a:chOff x="6057275" y="-929775"/>
            <a:chExt cx="2349881" cy="2062278"/>
          </a:xfrm>
        </p:grpSpPr>
        <p:sp>
          <p:nvSpPr>
            <p:cNvPr id="702" name="Google Shape;702;p28"/>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8"/>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8"/>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28"/>
          <p:cNvGrpSpPr/>
          <p:nvPr/>
        </p:nvGrpSpPr>
        <p:grpSpPr>
          <a:xfrm>
            <a:off x="8227975" y="-289450"/>
            <a:ext cx="1818629" cy="1818629"/>
            <a:chOff x="-637600" y="4204225"/>
            <a:chExt cx="1818629" cy="1818629"/>
          </a:xfrm>
        </p:grpSpPr>
        <p:sp>
          <p:nvSpPr>
            <p:cNvPr id="706" name="Google Shape;706;p28"/>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8"/>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28"/>
          <p:cNvGrpSpPr/>
          <p:nvPr/>
        </p:nvGrpSpPr>
        <p:grpSpPr>
          <a:xfrm>
            <a:off x="7385950" y="147225"/>
            <a:ext cx="415050" cy="367825"/>
            <a:chOff x="2208300" y="3896375"/>
            <a:chExt cx="415050" cy="367825"/>
          </a:xfrm>
        </p:grpSpPr>
        <p:sp>
          <p:nvSpPr>
            <p:cNvPr id="709" name="Google Shape;709;p28"/>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8"/>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28"/>
          <p:cNvGrpSpPr/>
          <p:nvPr/>
        </p:nvGrpSpPr>
        <p:grpSpPr>
          <a:xfrm flipH="1">
            <a:off x="-562668" y="-146023"/>
            <a:ext cx="1735341" cy="1320465"/>
            <a:chOff x="5794800" y="2218800"/>
            <a:chExt cx="1148700" cy="874075"/>
          </a:xfrm>
        </p:grpSpPr>
        <p:sp>
          <p:nvSpPr>
            <p:cNvPr id="713" name="Google Shape;713;p28"/>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8"/>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8"/>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8"/>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8"/>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8"/>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8"/>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8"/>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8"/>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8"/>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8"/>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28"/>
          <p:cNvSpPr/>
          <p:nvPr/>
        </p:nvSpPr>
        <p:spPr>
          <a:xfrm>
            <a:off x="4134050" y="47921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736" name="Google Shape;736;p28"/>
          <p:cNvGrpSpPr/>
          <p:nvPr/>
        </p:nvGrpSpPr>
        <p:grpSpPr>
          <a:xfrm>
            <a:off x="270784" y="4792091"/>
            <a:ext cx="704185" cy="184398"/>
            <a:chOff x="1365250" y="1915800"/>
            <a:chExt cx="232750" cy="60950"/>
          </a:xfrm>
        </p:grpSpPr>
        <p:sp>
          <p:nvSpPr>
            <p:cNvPr id="737" name="Google Shape;737;p28"/>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8"/>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8"/>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8"/>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8"/>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8"/>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ive columns ">
  <p:cSld name="CUSTOM_3_1_4_2_1_1">
    <p:spTree>
      <p:nvGrpSpPr>
        <p:cNvPr id="1" name="Shape 743"/>
        <p:cNvGrpSpPr/>
        <p:nvPr/>
      </p:nvGrpSpPr>
      <p:grpSpPr>
        <a:xfrm>
          <a:off x="0" y="0"/>
          <a:ext cx="0" cy="0"/>
          <a:chOff x="0" y="0"/>
          <a:chExt cx="0" cy="0"/>
        </a:xfrm>
      </p:grpSpPr>
      <p:sp>
        <p:nvSpPr>
          <p:cNvPr id="744" name="Google Shape;744;p29"/>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5" name="Google Shape;745;p29"/>
          <p:cNvSpPr txBox="1">
            <a:spLocks noGrp="1"/>
          </p:cNvSpPr>
          <p:nvPr>
            <p:ph type="subTitle" idx="1"/>
          </p:nvPr>
        </p:nvSpPr>
        <p:spPr>
          <a:xfrm>
            <a:off x="2676475" y="1396900"/>
            <a:ext cx="796500" cy="529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500" b="1">
                <a:latin typeface="Hanken Grotesk"/>
                <a:ea typeface="Hanken Grotesk"/>
                <a:cs typeface="Hanken Grotesk"/>
                <a:sym typeface="Hanken Grotesk"/>
              </a:defRPr>
            </a:lvl1pPr>
            <a:lvl2pPr lvl="1" algn="ctr" rtl="0">
              <a:lnSpc>
                <a:spcPct val="115000"/>
              </a:lnSpc>
              <a:spcBef>
                <a:spcPts val="0"/>
              </a:spcBef>
              <a:spcAft>
                <a:spcPts val="0"/>
              </a:spcAft>
              <a:buNone/>
              <a:defRPr sz="2500" b="1">
                <a:latin typeface="Hanken Grotesk"/>
                <a:ea typeface="Hanken Grotesk"/>
                <a:cs typeface="Hanken Grotesk"/>
                <a:sym typeface="Hanken Grotesk"/>
              </a:defRPr>
            </a:lvl2pPr>
            <a:lvl3pPr lvl="2" algn="ctr" rtl="0">
              <a:lnSpc>
                <a:spcPct val="115000"/>
              </a:lnSpc>
              <a:spcBef>
                <a:spcPts val="0"/>
              </a:spcBef>
              <a:spcAft>
                <a:spcPts val="0"/>
              </a:spcAft>
              <a:buNone/>
              <a:defRPr sz="2500" b="1">
                <a:latin typeface="Hanken Grotesk"/>
                <a:ea typeface="Hanken Grotesk"/>
                <a:cs typeface="Hanken Grotesk"/>
                <a:sym typeface="Hanken Grotesk"/>
              </a:defRPr>
            </a:lvl3pPr>
            <a:lvl4pPr lvl="3" algn="ctr" rtl="0">
              <a:lnSpc>
                <a:spcPct val="115000"/>
              </a:lnSpc>
              <a:spcBef>
                <a:spcPts val="0"/>
              </a:spcBef>
              <a:spcAft>
                <a:spcPts val="0"/>
              </a:spcAft>
              <a:buNone/>
              <a:defRPr sz="2500" b="1">
                <a:latin typeface="Hanken Grotesk"/>
                <a:ea typeface="Hanken Grotesk"/>
                <a:cs typeface="Hanken Grotesk"/>
                <a:sym typeface="Hanken Grotesk"/>
              </a:defRPr>
            </a:lvl4pPr>
            <a:lvl5pPr lvl="4" algn="ctr" rtl="0">
              <a:lnSpc>
                <a:spcPct val="115000"/>
              </a:lnSpc>
              <a:spcBef>
                <a:spcPts val="0"/>
              </a:spcBef>
              <a:spcAft>
                <a:spcPts val="0"/>
              </a:spcAft>
              <a:buNone/>
              <a:defRPr sz="2500" b="1">
                <a:latin typeface="Hanken Grotesk"/>
                <a:ea typeface="Hanken Grotesk"/>
                <a:cs typeface="Hanken Grotesk"/>
                <a:sym typeface="Hanken Grotesk"/>
              </a:defRPr>
            </a:lvl5pPr>
            <a:lvl6pPr lvl="5" algn="ctr" rtl="0">
              <a:lnSpc>
                <a:spcPct val="115000"/>
              </a:lnSpc>
              <a:spcBef>
                <a:spcPts val="0"/>
              </a:spcBef>
              <a:spcAft>
                <a:spcPts val="0"/>
              </a:spcAft>
              <a:buNone/>
              <a:defRPr sz="2500" b="1">
                <a:latin typeface="Hanken Grotesk"/>
                <a:ea typeface="Hanken Grotesk"/>
                <a:cs typeface="Hanken Grotesk"/>
                <a:sym typeface="Hanken Grotesk"/>
              </a:defRPr>
            </a:lvl6pPr>
            <a:lvl7pPr lvl="6" algn="ctr" rtl="0">
              <a:lnSpc>
                <a:spcPct val="115000"/>
              </a:lnSpc>
              <a:spcBef>
                <a:spcPts val="0"/>
              </a:spcBef>
              <a:spcAft>
                <a:spcPts val="0"/>
              </a:spcAft>
              <a:buNone/>
              <a:defRPr sz="2500" b="1">
                <a:latin typeface="Hanken Grotesk"/>
                <a:ea typeface="Hanken Grotesk"/>
                <a:cs typeface="Hanken Grotesk"/>
                <a:sym typeface="Hanken Grotesk"/>
              </a:defRPr>
            </a:lvl7pPr>
            <a:lvl8pPr lvl="7" algn="ctr" rtl="0">
              <a:lnSpc>
                <a:spcPct val="115000"/>
              </a:lnSpc>
              <a:spcBef>
                <a:spcPts val="0"/>
              </a:spcBef>
              <a:spcAft>
                <a:spcPts val="0"/>
              </a:spcAft>
              <a:buNone/>
              <a:defRPr sz="2500" b="1">
                <a:latin typeface="Hanken Grotesk"/>
                <a:ea typeface="Hanken Grotesk"/>
                <a:cs typeface="Hanken Grotesk"/>
                <a:sym typeface="Hanken Grotesk"/>
              </a:defRPr>
            </a:lvl8pPr>
            <a:lvl9pPr lvl="8" algn="ctr" rtl="0">
              <a:lnSpc>
                <a:spcPct val="115000"/>
              </a:lnSpc>
              <a:spcBef>
                <a:spcPts val="0"/>
              </a:spcBef>
              <a:spcAft>
                <a:spcPts val="0"/>
              </a:spcAft>
              <a:buNone/>
              <a:defRPr sz="2500" b="1">
                <a:latin typeface="Hanken Grotesk"/>
                <a:ea typeface="Hanken Grotesk"/>
                <a:cs typeface="Hanken Grotesk"/>
                <a:sym typeface="Hanken Grotesk"/>
              </a:defRPr>
            </a:lvl9pPr>
          </a:lstStyle>
          <a:p>
            <a:endParaRPr/>
          </a:p>
        </p:txBody>
      </p:sp>
      <p:sp>
        <p:nvSpPr>
          <p:cNvPr id="746" name="Google Shape;746;p29"/>
          <p:cNvSpPr txBox="1">
            <a:spLocks noGrp="1"/>
          </p:cNvSpPr>
          <p:nvPr>
            <p:ph type="subTitle" idx="2"/>
          </p:nvPr>
        </p:nvSpPr>
        <p:spPr>
          <a:xfrm>
            <a:off x="2001600" y="1967049"/>
            <a:ext cx="2173200" cy="600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47" name="Google Shape;747;p29"/>
          <p:cNvSpPr txBox="1">
            <a:spLocks noGrp="1"/>
          </p:cNvSpPr>
          <p:nvPr>
            <p:ph type="subTitle" idx="3"/>
          </p:nvPr>
        </p:nvSpPr>
        <p:spPr>
          <a:xfrm>
            <a:off x="4173726" y="3044025"/>
            <a:ext cx="796500" cy="529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500" b="1">
                <a:latin typeface="Hanken Grotesk"/>
                <a:ea typeface="Hanken Grotesk"/>
                <a:cs typeface="Hanken Grotesk"/>
                <a:sym typeface="Hanken Grotesk"/>
              </a:defRPr>
            </a:lvl1pPr>
            <a:lvl2pPr lvl="1" algn="ctr" rtl="0">
              <a:lnSpc>
                <a:spcPct val="115000"/>
              </a:lnSpc>
              <a:spcBef>
                <a:spcPts val="0"/>
              </a:spcBef>
              <a:spcAft>
                <a:spcPts val="0"/>
              </a:spcAft>
              <a:buNone/>
              <a:defRPr sz="2500" b="1">
                <a:latin typeface="Hanken Grotesk"/>
                <a:ea typeface="Hanken Grotesk"/>
                <a:cs typeface="Hanken Grotesk"/>
                <a:sym typeface="Hanken Grotesk"/>
              </a:defRPr>
            </a:lvl2pPr>
            <a:lvl3pPr lvl="2" algn="ctr" rtl="0">
              <a:lnSpc>
                <a:spcPct val="115000"/>
              </a:lnSpc>
              <a:spcBef>
                <a:spcPts val="0"/>
              </a:spcBef>
              <a:spcAft>
                <a:spcPts val="0"/>
              </a:spcAft>
              <a:buNone/>
              <a:defRPr sz="2500" b="1">
                <a:latin typeface="Hanken Grotesk"/>
                <a:ea typeface="Hanken Grotesk"/>
                <a:cs typeface="Hanken Grotesk"/>
                <a:sym typeface="Hanken Grotesk"/>
              </a:defRPr>
            </a:lvl3pPr>
            <a:lvl4pPr lvl="3" algn="ctr" rtl="0">
              <a:lnSpc>
                <a:spcPct val="115000"/>
              </a:lnSpc>
              <a:spcBef>
                <a:spcPts val="0"/>
              </a:spcBef>
              <a:spcAft>
                <a:spcPts val="0"/>
              </a:spcAft>
              <a:buNone/>
              <a:defRPr sz="2500" b="1">
                <a:latin typeface="Hanken Grotesk"/>
                <a:ea typeface="Hanken Grotesk"/>
                <a:cs typeface="Hanken Grotesk"/>
                <a:sym typeface="Hanken Grotesk"/>
              </a:defRPr>
            </a:lvl4pPr>
            <a:lvl5pPr lvl="4" algn="ctr" rtl="0">
              <a:lnSpc>
                <a:spcPct val="115000"/>
              </a:lnSpc>
              <a:spcBef>
                <a:spcPts val="0"/>
              </a:spcBef>
              <a:spcAft>
                <a:spcPts val="0"/>
              </a:spcAft>
              <a:buNone/>
              <a:defRPr sz="2500" b="1">
                <a:latin typeface="Hanken Grotesk"/>
                <a:ea typeface="Hanken Grotesk"/>
                <a:cs typeface="Hanken Grotesk"/>
                <a:sym typeface="Hanken Grotesk"/>
              </a:defRPr>
            </a:lvl5pPr>
            <a:lvl6pPr lvl="5" algn="ctr" rtl="0">
              <a:lnSpc>
                <a:spcPct val="115000"/>
              </a:lnSpc>
              <a:spcBef>
                <a:spcPts val="0"/>
              </a:spcBef>
              <a:spcAft>
                <a:spcPts val="0"/>
              </a:spcAft>
              <a:buNone/>
              <a:defRPr sz="2500" b="1">
                <a:latin typeface="Hanken Grotesk"/>
                <a:ea typeface="Hanken Grotesk"/>
                <a:cs typeface="Hanken Grotesk"/>
                <a:sym typeface="Hanken Grotesk"/>
              </a:defRPr>
            </a:lvl6pPr>
            <a:lvl7pPr lvl="6" algn="ctr" rtl="0">
              <a:lnSpc>
                <a:spcPct val="115000"/>
              </a:lnSpc>
              <a:spcBef>
                <a:spcPts val="0"/>
              </a:spcBef>
              <a:spcAft>
                <a:spcPts val="0"/>
              </a:spcAft>
              <a:buNone/>
              <a:defRPr sz="2500" b="1">
                <a:latin typeface="Hanken Grotesk"/>
                <a:ea typeface="Hanken Grotesk"/>
                <a:cs typeface="Hanken Grotesk"/>
                <a:sym typeface="Hanken Grotesk"/>
              </a:defRPr>
            </a:lvl7pPr>
            <a:lvl8pPr lvl="7" algn="ctr" rtl="0">
              <a:lnSpc>
                <a:spcPct val="115000"/>
              </a:lnSpc>
              <a:spcBef>
                <a:spcPts val="0"/>
              </a:spcBef>
              <a:spcAft>
                <a:spcPts val="0"/>
              </a:spcAft>
              <a:buNone/>
              <a:defRPr sz="2500" b="1">
                <a:latin typeface="Hanken Grotesk"/>
                <a:ea typeface="Hanken Grotesk"/>
                <a:cs typeface="Hanken Grotesk"/>
                <a:sym typeface="Hanken Grotesk"/>
              </a:defRPr>
            </a:lvl8pPr>
            <a:lvl9pPr lvl="8" algn="ctr" rtl="0">
              <a:lnSpc>
                <a:spcPct val="115000"/>
              </a:lnSpc>
              <a:spcBef>
                <a:spcPts val="0"/>
              </a:spcBef>
              <a:spcAft>
                <a:spcPts val="0"/>
              </a:spcAft>
              <a:buNone/>
              <a:defRPr sz="2500" b="1">
                <a:latin typeface="Hanken Grotesk"/>
                <a:ea typeface="Hanken Grotesk"/>
                <a:cs typeface="Hanken Grotesk"/>
                <a:sym typeface="Hanken Grotesk"/>
              </a:defRPr>
            </a:lvl9pPr>
          </a:lstStyle>
          <a:p>
            <a:endParaRPr/>
          </a:p>
        </p:txBody>
      </p:sp>
      <p:sp>
        <p:nvSpPr>
          <p:cNvPr id="748" name="Google Shape;748;p29"/>
          <p:cNvSpPr txBox="1">
            <a:spLocks noGrp="1"/>
          </p:cNvSpPr>
          <p:nvPr>
            <p:ph type="subTitle" idx="4"/>
          </p:nvPr>
        </p:nvSpPr>
        <p:spPr>
          <a:xfrm>
            <a:off x="5659425" y="1396900"/>
            <a:ext cx="796500" cy="529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500" b="1">
                <a:latin typeface="Hanken Grotesk"/>
                <a:ea typeface="Hanken Grotesk"/>
                <a:cs typeface="Hanken Grotesk"/>
                <a:sym typeface="Hanken Grotesk"/>
              </a:defRPr>
            </a:lvl1pPr>
            <a:lvl2pPr lvl="1" algn="ctr" rtl="0">
              <a:lnSpc>
                <a:spcPct val="115000"/>
              </a:lnSpc>
              <a:spcBef>
                <a:spcPts val="0"/>
              </a:spcBef>
              <a:spcAft>
                <a:spcPts val="0"/>
              </a:spcAft>
              <a:buNone/>
              <a:defRPr sz="2500" b="1">
                <a:latin typeface="Hanken Grotesk"/>
                <a:ea typeface="Hanken Grotesk"/>
                <a:cs typeface="Hanken Grotesk"/>
                <a:sym typeface="Hanken Grotesk"/>
              </a:defRPr>
            </a:lvl2pPr>
            <a:lvl3pPr lvl="2" algn="ctr" rtl="0">
              <a:lnSpc>
                <a:spcPct val="115000"/>
              </a:lnSpc>
              <a:spcBef>
                <a:spcPts val="0"/>
              </a:spcBef>
              <a:spcAft>
                <a:spcPts val="0"/>
              </a:spcAft>
              <a:buNone/>
              <a:defRPr sz="2500" b="1">
                <a:latin typeface="Hanken Grotesk"/>
                <a:ea typeface="Hanken Grotesk"/>
                <a:cs typeface="Hanken Grotesk"/>
                <a:sym typeface="Hanken Grotesk"/>
              </a:defRPr>
            </a:lvl3pPr>
            <a:lvl4pPr lvl="3" algn="ctr" rtl="0">
              <a:lnSpc>
                <a:spcPct val="115000"/>
              </a:lnSpc>
              <a:spcBef>
                <a:spcPts val="0"/>
              </a:spcBef>
              <a:spcAft>
                <a:spcPts val="0"/>
              </a:spcAft>
              <a:buNone/>
              <a:defRPr sz="2500" b="1">
                <a:latin typeface="Hanken Grotesk"/>
                <a:ea typeface="Hanken Grotesk"/>
                <a:cs typeface="Hanken Grotesk"/>
                <a:sym typeface="Hanken Grotesk"/>
              </a:defRPr>
            </a:lvl4pPr>
            <a:lvl5pPr lvl="4" algn="ctr" rtl="0">
              <a:lnSpc>
                <a:spcPct val="115000"/>
              </a:lnSpc>
              <a:spcBef>
                <a:spcPts val="0"/>
              </a:spcBef>
              <a:spcAft>
                <a:spcPts val="0"/>
              </a:spcAft>
              <a:buNone/>
              <a:defRPr sz="2500" b="1">
                <a:latin typeface="Hanken Grotesk"/>
                <a:ea typeface="Hanken Grotesk"/>
                <a:cs typeface="Hanken Grotesk"/>
                <a:sym typeface="Hanken Grotesk"/>
              </a:defRPr>
            </a:lvl5pPr>
            <a:lvl6pPr lvl="5" algn="ctr" rtl="0">
              <a:lnSpc>
                <a:spcPct val="115000"/>
              </a:lnSpc>
              <a:spcBef>
                <a:spcPts val="0"/>
              </a:spcBef>
              <a:spcAft>
                <a:spcPts val="0"/>
              </a:spcAft>
              <a:buNone/>
              <a:defRPr sz="2500" b="1">
                <a:latin typeface="Hanken Grotesk"/>
                <a:ea typeface="Hanken Grotesk"/>
                <a:cs typeface="Hanken Grotesk"/>
                <a:sym typeface="Hanken Grotesk"/>
              </a:defRPr>
            </a:lvl6pPr>
            <a:lvl7pPr lvl="6" algn="ctr" rtl="0">
              <a:lnSpc>
                <a:spcPct val="115000"/>
              </a:lnSpc>
              <a:spcBef>
                <a:spcPts val="0"/>
              </a:spcBef>
              <a:spcAft>
                <a:spcPts val="0"/>
              </a:spcAft>
              <a:buNone/>
              <a:defRPr sz="2500" b="1">
                <a:latin typeface="Hanken Grotesk"/>
                <a:ea typeface="Hanken Grotesk"/>
                <a:cs typeface="Hanken Grotesk"/>
                <a:sym typeface="Hanken Grotesk"/>
              </a:defRPr>
            </a:lvl7pPr>
            <a:lvl8pPr lvl="7" algn="ctr" rtl="0">
              <a:lnSpc>
                <a:spcPct val="115000"/>
              </a:lnSpc>
              <a:spcBef>
                <a:spcPts val="0"/>
              </a:spcBef>
              <a:spcAft>
                <a:spcPts val="0"/>
              </a:spcAft>
              <a:buNone/>
              <a:defRPr sz="2500" b="1">
                <a:latin typeface="Hanken Grotesk"/>
                <a:ea typeface="Hanken Grotesk"/>
                <a:cs typeface="Hanken Grotesk"/>
                <a:sym typeface="Hanken Grotesk"/>
              </a:defRPr>
            </a:lvl8pPr>
            <a:lvl9pPr lvl="8" algn="ctr" rtl="0">
              <a:lnSpc>
                <a:spcPct val="115000"/>
              </a:lnSpc>
              <a:spcBef>
                <a:spcPts val="0"/>
              </a:spcBef>
              <a:spcAft>
                <a:spcPts val="0"/>
              </a:spcAft>
              <a:buNone/>
              <a:defRPr sz="2500" b="1">
                <a:latin typeface="Hanken Grotesk"/>
                <a:ea typeface="Hanken Grotesk"/>
                <a:cs typeface="Hanken Grotesk"/>
                <a:sym typeface="Hanken Grotesk"/>
              </a:defRPr>
            </a:lvl9pPr>
          </a:lstStyle>
          <a:p>
            <a:endParaRPr/>
          </a:p>
        </p:txBody>
      </p:sp>
      <p:sp>
        <p:nvSpPr>
          <p:cNvPr id="749" name="Google Shape;749;p29"/>
          <p:cNvSpPr txBox="1">
            <a:spLocks noGrp="1"/>
          </p:cNvSpPr>
          <p:nvPr>
            <p:ph type="subTitle" idx="5"/>
          </p:nvPr>
        </p:nvSpPr>
        <p:spPr>
          <a:xfrm>
            <a:off x="4971085" y="1967049"/>
            <a:ext cx="2173200" cy="600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50" name="Google Shape;750;p29"/>
          <p:cNvSpPr txBox="1">
            <a:spLocks noGrp="1"/>
          </p:cNvSpPr>
          <p:nvPr>
            <p:ph type="subTitle" idx="6"/>
          </p:nvPr>
        </p:nvSpPr>
        <p:spPr>
          <a:xfrm>
            <a:off x="1402525" y="3044025"/>
            <a:ext cx="796500" cy="529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500" b="1">
                <a:latin typeface="Hanken Grotesk"/>
                <a:ea typeface="Hanken Grotesk"/>
                <a:cs typeface="Hanken Grotesk"/>
                <a:sym typeface="Hanken Grotesk"/>
              </a:defRPr>
            </a:lvl1pPr>
            <a:lvl2pPr lvl="1" algn="ctr" rtl="0">
              <a:lnSpc>
                <a:spcPct val="115000"/>
              </a:lnSpc>
              <a:spcBef>
                <a:spcPts val="0"/>
              </a:spcBef>
              <a:spcAft>
                <a:spcPts val="0"/>
              </a:spcAft>
              <a:buNone/>
              <a:defRPr sz="2500" b="1">
                <a:latin typeface="Hanken Grotesk"/>
                <a:ea typeface="Hanken Grotesk"/>
                <a:cs typeface="Hanken Grotesk"/>
                <a:sym typeface="Hanken Grotesk"/>
              </a:defRPr>
            </a:lvl2pPr>
            <a:lvl3pPr lvl="2" algn="ctr" rtl="0">
              <a:lnSpc>
                <a:spcPct val="115000"/>
              </a:lnSpc>
              <a:spcBef>
                <a:spcPts val="0"/>
              </a:spcBef>
              <a:spcAft>
                <a:spcPts val="0"/>
              </a:spcAft>
              <a:buNone/>
              <a:defRPr sz="2500" b="1">
                <a:latin typeface="Hanken Grotesk"/>
                <a:ea typeface="Hanken Grotesk"/>
                <a:cs typeface="Hanken Grotesk"/>
                <a:sym typeface="Hanken Grotesk"/>
              </a:defRPr>
            </a:lvl3pPr>
            <a:lvl4pPr lvl="3" algn="ctr" rtl="0">
              <a:lnSpc>
                <a:spcPct val="115000"/>
              </a:lnSpc>
              <a:spcBef>
                <a:spcPts val="0"/>
              </a:spcBef>
              <a:spcAft>
                <a:spcPts val="0"/>
              </a:spcAft>
              <a:buNone/>
              <a:defRPr sz="2500" b="1">
                <a:latin typeface="Hanken Grotesk"/>
                <a:ea typeface="Hanken Grotesk"/>
                <a:cs typeface="Hanken Grotesk"/>
                <a:sym typeface="Hanken Grotesk"/>
              </a:defRPr>
            </a:lvl4pPr>
            <a:lvl5pPr lvl="4" algn="ctr" rtl="0">
              <a:lnSpc>
                <a:spcPct val="115000"/>
              </a:lnSpc>
              <a:spcBef>
                <a:spcPts val="0"/>
              </a:spcBef>
              <a:spcAft>
                <a:spcPts val="0"/>
              </a:spcAft>
              <a:buNone/>
              <a:defRPr sz="2500" b="1">
                <a:latin typeface="Hanken Grotesk"/>
                <a:ea typeface="Hanken Grotesk"/>
                <a:cs typeface="Hanken Grotesk"/>
                <a:sym typeface="Hanken Grotesk"/>
              </a:defRPr>
            </a:lvl5pPr>
            <a:lvl6pPr lvl="5" algn="ctr" rtl="0">
              <a:lnSpc>
                <a:spcPct val="115000"/>
              </a:lnSpc>
              <a:spcBef>
                <a:spcPts val="0"/>
              </a:spcBef>
              <a:spcAft>
                <a:spcPts val="0"/>
              </a:spcAft>
              <a:buNone/>
              <a:defRPr sz="2500" b="1">
                <a:latin typeface="Hanken Grotesk"/>
                <a:ea typeface="Hanken Grotesk"/>
                <a:cs typeface="Hanken Grotesk"/>
                <a:sym typeface="Hanken Grotesk"/>
              </a:defRPr>
            </a:lvl6pPr>
            <a:lvl7pPr lvl="6" algn="ctr" rtl="0">
              <a:lnSpc>
                <a:spcPct val="115000"/>
              </a:lnSpc>
              <a:spcBef>
                <a:spcPts val="0"/>
              </a:spcBef>
              <a:spcAft>
                <a:spcPts val="0"/>
              </a:spcAft>
              <a:buNone/>
              <a:defRPr sz="2500" b="1">
                <a:latin typeface="Hanken Grotesk"/>
                <a:ea typeface="Hanken Grotesk"/>
                <a:cs typeface="Hanken Grotesk"/>
                <a:sym typeface="Hanken Grotesk"/>
              </a:defRPr>
            </a:lvl7pPr>
            <a:lvl8pPr lvl="7" algn="ctr" rtl="0">
              <a:lnSpc>
                <a:spcPct val="115000"/>
              </a:lnSpc>
              <a:spcBef>
                <a:spcPts val="0"/>
              </a:spcBef>
              <a:spcAft>
                <a:spcPts val="0"/>
              </a:spcAft>
              <a:buNone/>
              <a:defRPr sz="2500" b="1">
                <a:latin typeface="Hanken Grotesk"/>
                <a:ea typeface="Hanken Grotesk"/>
                <a:cs typeface="Hanken Grotesk"/>
                <a:sym typeface="Hanken Grotesk"/>
              </a:defRPr>
            </a:lvl8pPr>
            <a:lvl9pPr lvl="8" algn="ctr" rtl="0">
              <a:lnSpc>
                <a:spcPct val="115000"/>
              </a:lnSpc>
              <a:spcBef>
                <a:spcPts val="0"/>
              </a:spcBef>
              <a:spcAft>
                <a:spcPts val="0"/>
              </a:spcAft>
              <a:buNone/>
              <a:defRPr sz="2500" b="1">
                <a:latin typeface="Hanken Grotesk"/>
                <a:ea typeface="Hanken Grotesk"/>
                <a:cs typeface="Hanken Grotesk"/>
                <a:sym typeface="Hanken Grotesk"/>
              </a:defRPr>
            </a:lvl9pPr>
          </a:lstStyle>
          <a:p>
            <a:endParaRPr/>
          </a:p>
        </p:txBody>
      </p:sp>
      <p:sp>
        <p:nvSpPr>
          <p:cNvPr id="751" name="Google Shape;751;p29"/>
          <p:cNvSpPr txBox="1">
            <a:spLocks noGrp="1"/>
          </p:cNvSpPr>
          <p:nvPr>
            <p:ph type="subTitle" idx="7"/>
          </p:nvPr>
        </p:nvSpPr>
        <p:spPr>
          <a:xfrm>
            <a:off x="3485379" y="3606598"/>
            <a:ext cx="2173200" cy="598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52" name="Google Shape;752;p29"/>
          <p:cNvSpPr txBox="1">
            <a:spLocks noGrp="1"/>
          </p:cNvSpPr>
          <p:nvPr>
            <p:ph type="subTitle" idx="8"/>
          </p:nvPr>
        </p:nvSpPr>
        <p:spPr>
          <a:xfrm>
            <a:off x="6944926" y="3044025"/>
            <a:ext cx="796500" cy="529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15000"/>
              </a:lnSpc>
              <a:spcBef>
                <a:spcPts val="0"/>
              </a:spcBef>
              <a:spcAft>
                <a:spcPts val="0"/>
              </a:spcAft>
              <a:buNone/>
              <a:defRPr sz="2500" b="1">
                <a:latin typeface="Hanken Grotesk"/>
                <a:ea typeface="Hanken Grotesk"/>
                <a:cs typeface="Hanken Grotesk"/>
                <a:sym typeface="Hanken Grotesk"/>
              </a:defRPr>
            </a:lvl1pPr>
            <a:lvl2pPr lvl="1" algn="ctr" rtl="0">
              <a:lnSpc>
                <a:spcPct val="115000"/>
              </a:lnSpc>
              <a:spcBef>
                <a:spcPts val="0"/>
              </a:spcBef>
              <a:spcAft>
                <a:spcPts val="0"/>
              </a:spcAft>
              <a:buNone/>
              <a:defRPr sz="2500" b="1">
                <a:latin typeface="Hanken Grotesk"/>
                <a:ea typeface="Hanken Grotesk"/>
                <a:cs typeface="Hanken Grotesk"/>
                <a:sym typeface="Hanken Grotesk"/>
              </a:defRPr>
            </a:lvl2pPr>
            <a:lvl3pPr lvl="2" algn="ctr" rtl="0">
              <a:lnSpc>
                <a:spcPct val="115000"/>
              </a:lnSpc>
              <a:spcBef>
                <a:spcPts val="0"/>
              </a:spcBef>
              <a:spcAft>
                <a:spcPts val="0"/>
              </a:spcAft>
              <a:buNone/>
              <a:defRPr sz="2500" b="1">
                <a:latin typeface="Hanken Grotesk"/>
                <a:ea typeface="Hanken Grotesk"/>
                <a:cs typeface="Hanken Grotesk"/>
                <a:sym typeface="Hanken Grotesk"/>
              </a:defRPr>
            </a:lvl3pPr>
            <a:lvl4pPr lvl="3" algn="ctr" rtl="0">
              <a:lnSpc>
                <a:spcPct val="115000"/>
              </a:lnSpc>
              <a:spcBef>
                <a:spcPts val="0"/>
              </a:spcBef>
              <a:spcAft>
                <a:spcPts val="0"/>
              </a:spcAft>
              <a:buNone/>
              <a:defRPr sz="2500" b="1">
                <a:latin typeface="Hanken Grotesk"/>
                <a:ea typeface="Hanken Grotesk"/>
                <a:cs typeface="Hanken Grotesk"/>
                <a:sym typeface="Hanken Grotesk"/>
              </a:defRPr>
            </a:lvl4pPr>
            <a:lvl5pPr lvl="4" algn="ctr" rtl="0">
              <a:lnSpc>
                <a:spcPct val="115000"/>
              </a:lnSpc>
              <a:spcBef>
                <a:spcPts val="0"/>
              </a:spcBef>
              <a:spcAft>
                <a:spcPts val="0"/>
              </a:spcAft>
              <a:buNone/>
              <a:defRPr sz="2500" b="1">
                <a:latin typeface="Hanken Grotesk"/>
                <a:ea typeface="Hanken Grotesk"/>
                <a:cs typeface="Hanken Grotesk"/>
                <a:sym typeface="Hanken Grotesk"/>
              </a:defRPr>
            </a:lvl5pPr>
            <a:lvl6pPr lvl="5" algn="ctr" rtl="0">
              <a:lnSpc>
                <a:spcPct val="115000"/>
              </a:lnSpc>
              <a:spcBef>
                <a:spcPts val="0"/>
              </a:spcBef>
              <a:spcAft>
                <a:spcPts val="0"/>
              </a:spcAft>
              <a:buNone/>
              <a:defRPr sz="2500" b="1">
                <a:latin typeface="Hanken Grotesk"/>
                <a:ea typeface="Hanken Grotesk"/>
                <a:cs typeface="Hanken Grotesk"/>
                <a:sym typeface="Hanken Grotesk"/>
              </a:defRPr>
            </a:lvl6pPr>
            <a:lvl7pPr lvl="6" algn="ctr" rtl="0">
              <a:lnSpc>
                <a:spcPct val="115000"/>
              </a:lnSpc>
              <a:spcBef>
                <a:spcPts val="0"/>
              </a:spcBef>
              <a:spcAft>
                <a:spcPts val="0"/>
              </a:spcAft>
              <a:buNone/>
              <a:defRPr sz="2500" b="1">
                <a:latin typeface="Hanken Grotesk"/>
                <a:ea typeface="Hanken Grotesk"/>
                <a:cs typeface="Hanken Grotesk"/>
                <a:sym typeface="Hanken Grotesk"/>
              </a:defRPr>
            </a:lvl7pPr>
            <a:lvl8pPr lvl="7" algn="ctr" rtl="0">
              <a:lnSpc>
                <a:spcPct val="115000"/>
              </a:lnSpc>
              <a:spcBef>
                <a:spcPts val="0"/>
              </a:spcBef>
              <a:spcAft>
                <a:spcPts val="0"/>
              </a:spcAft>
              <a:buNone/>
              <a:defRPr sz="2500" b="1">
                <a:latin typeface="Hanken Grotesk"/>
                <a:ea typeface="Hanken Grotesk"/>
                <a:cs typeface="Hanken Grotesk"/>
                <a:sym typeface="Hanken Grotesk"/>
              </a:defRPr>
            </a:lvl8pPr>
            <a:lvl9pPr lvl="8" algn="ctr" rtl="0">
              <a:lnSpc>
                <a:spcPct val="115000"/>
              </a:lnSpc>
              <a:spcBef>
                <a:spcPts val="0"/>
              </a:spcBef>
              <a:spcAft>
                <a:spcPts val="0"/>
              </a:spcAft>
              <a:buNone/>
              <a:defRPr sz="2500" b="1">
                <a:latin typeface="Hanken Grotesk"/>
                <a:ea typeface="Hanken Grotesk"/>
                <a:cs typeface="Hanken Grotesk"/>
                <a:sym typeface="Hanken Grotesk"/>
              </a:defRPr>
            </a:lvl9pPr>
          </a:lstStyle>
          <a:p>
            <a:endParaRPr/>
          </a:p>
        </p:txBody>
      </p:sp>
      <p:sp>
        <p:nvSpPr>
          <p:cNvPr id="753" name="Google Shape;753;p29"/>
          <p:cNvSpPr txBox="1">
            <a:spLocks noGrp="1"/>
          </p:cNvSpPr>
          <p:nvPr>
            <p:ph type="subTitle" idx="9"/>
          </p:nvPr>
        </p:nvSpPr>
        <p:spPr>
          <a:xfrm>
            <a:off x="6256582" y="3604498"/>
            <a:ext cx="2173200" cy="598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54" name="Google Shape;754;p29"/>
          <p:cNvSpPr txBox="1">
            <a:spLocks noGrp="1"/>
          </p:cNvSpPr>
          <p:nvPr>
            <p:ph type="subTitle" idx="13"/>
          </p:nvPr>
        </p:nvSpPr>
        <p:spPr>
          <a:xfrm>
            <a:off x="714175" y="3606598"/>
            <a:ext cx="2173200" cy="598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grpSp>
        <p:nvGrpSpPr>
          <p:cNvPr id="755" name="Google Shape;755;p29"/>
          <p:cNvGrpSpPr/>
          <p:nvPr/>
        </p:nvGrpSpPr>
        <p:grpSpPr>
          <a:xfrm rot="10800000" flipH="1">
            <a:off x="8400550" y="356800"/>
            <a:ext cx="2349881" cy="2062278"/>
            <a:chOff x="6057275" y="-929775"/>
            <a:chExt cx="2349881" cy="2062278"/>
          </a:xfrm>
        </p:grpSpPr>
        <p:sp>
          <p:nvSpPr>
            <p:cNvPr id="756" name="Google Shape;756;p29"/>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9"/>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9"/>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29"/>
          <p:cNvGrpSpPr/>
          <p:nvPr/>
        </p:nvGrpSpPr>
        <p:grpSpPr>
          <a:xfrm>
            <a:off x="-1408425" y="329000"/>
            <a:ext cx="1818629" cy="1818629"/>
            <a:chOff x="-637600" y="4204225"/>
            <a:chExt cx="1818629" cy="1818629"/>
          </a:xfrm>
        </p:grpSpPr>
        <p:sp>
          <p:nvSpPr>
            <p:cNvPr id="760" name="Google Shape;760;p29"/>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9"/>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9"/>
          <p:cNvGrpSpPr/>
          <p:nvPr/>
        </p:nvGrpSpPr>
        <p:grpSpPr>
          <a:xfrm>
            <a:off x="410200" y="-203975"/>
            <a:ext cx="1053175" cy="1009100"/>
            <a:chOff x="773650" y="3990800"/>
            <a:chExt cx="1053175" cy="1009100"/>
          </a:xfrm>
        </p:grpSpPr>
        <p:sp>
          <p:nvSpPr>
            <p:cNvPr id="763" name="Google Shape;763;p29"/>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9"/>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9"/>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9"/>
          <p:cNvGrpSpPr/>
          <p:nvPr/>
        </p:nvGrpSpPr>
        <p:grpSpPr>
          <a:xfrm>
            <a:off x="8158551" y="286221"/>
            <a:ext cx="398301" cy="184405"/>
            <a:chOff x="218925" y="1040850"/>
            <a:chExt cx="398301" cy="234701"/>
          </a:xfrm>
        </p:grpSpPr>
        <p:sp>
          <p:nvSpPr>
            <p:cNvPr id="767" name="Google Shape;767;p29"/>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9"/>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 name="Google Shape;769;p29"/>
          <p:cNvSpPr/>
          <p:nvPr/>
        </p:nvSpPr>
        <p:spPr>
          <a:xfrm>
            <a:off x="8430775" y="8311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9"/>
          <p:cNvSpPr/>
          <p:nvPr/>
        </p:nvSpPr>
        <p:spPr>
          <a:xfrm>
            <a:off x="234325" y="4608575"/>
            <a:ext cx="1689900" cy="168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771" name="Google Shape;771;p29"/>
          <p:cNvGrpSpPr/>
          <p:nvPr/>
        </p:nvGrpSpPr>
        <p:grpSpPr>
          <a:xfrm>
            <a:off x="3935934" y="4823841"/>
            <a:ext cx="704185" cy="184398"/>
            <a:chOff x="1365250" y="1915800"/>
            <a:chExt cx="232750" cy="60950"/>
          </a:xfrm>
        </p:grpSpPr>
        <p:sp>
          <p:nvSpPr>
            <p:cNvPr id="772" name="Google Shape;772;p29"/>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9"/>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9"/>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9"/>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9"/>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9"/>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 name="Google Shape;778;p29"/>
          <p:cNvSpPr/>
          <p:nvPr/>
        </p:nvSpPr>
        <p:spPr>
          <a:xfrm>
            <a:off x="8319875" y="47135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29"/>
          <p:cNvGrpSpPr/>
          <p:nvPr/>
        </p:nvGrpSpPr>
        <p:grpSpPr>
          <a:xfrm>
            <a:off x="188725" y="4319000"/>
            <a:ext cx="415050" cy="367825"/>
            <a:chOff x="2208300" y="3896375"/>
            <a:chExt cx="415050" cy="367825"/>
          </a:xfrm>
        </p:grpSpPr>
        <p:sp>
          <p:nvSpPr>
            <p:cNvPr id="780" name="Google Shape;780;p29"/>
            <p:cNvSpPr/>
            <p:nvPr/>
          </p:nvSpPr>
          <p:spPr>
            <a:xfrm>
              <a:off x="2208300" y="3896375"/>
              <a:ext cx="221775" cy="288325"/>
            </a:xfrm>
            <a:custGeom>
              <a:avLst/>
              <a:gdLst/>
              <a:ahLst/>
              <a:cxnLst/>
              <a:rect l="l" t="t" r="r" b="b"/>
              <a:pathLst>
                <a:path w="8871" h="11533" extrusionOk="0">
                  <a:moveTo>
                    <a:pt x="4774" y="0"/>
                  </a:moveTo>
                  <a:cubicBezTo>
                    <a:pt x="4573" y="0"/>
                    <a:pt x="4379" y="113"/>
                    <a:pt x="4285" y="306"/>
                  </a:cubicBezTo>
                  <a:lnTo>
                    <a:pt x="131" y="8915"/>
                  </a:lnTo>
                  <a:cubicBezTo>
                    <a:pt x="1" y="9183"/>
                    <a:pt x="115" y="9509"/>
                    <a:pt x="383" y="9639"/>
                  </a:cubicBezTo>
                  <a:cubicBezTo>
                    <a:pt x="424" y="9655"/>
                    <a:pt x="472" y="9671"/>
                    <a:pt x="513" y="9679"/>
                  </a:cubicBezTo>
                  <a:cubicBezTo>
                    <a:pt x="549" y="9687"/>
                    <a:pt x="586" y="9690"/>
                    <a:pt x="622" y="9690"/>
                  </a:cubicBezTo>
                  <a:cubicBezTo>
                    <a:pt x="820" y="9690"/>
                    <a:pt x="1009" y="9579"/>
                    <a:pt x="1098" y="9387"/>
                  </a:cubicBezTo>
                  <a:lnTo>
                    <a:pt x="2976" y="5509"/>
                  </a:lnTo>
                  <a:lnTo>
                    <a:pt x="5537" y="6777"/>
                  </a:lnTo>
                  <a:lnTo>
                    <a:pt x="3610" y="10760"/>
                  </a:lnTo>
                  <a:cubicBezTo>
                    <a:pt x="3488" y="11029"/>
                    <a:pt x="3594" y="11346"/>
                    <a:pt x="3862" y="11476"/>
                  </a:cubicBezTo>
                  <a:cubicBezTo>
                    <a:pt x="3911" y="11500"/>
                    <a:pt x="3952" y="11517"/>
                    <a:pt x="3992" y="11525"/>
                  </a:cubicBezTo>
                  <a:cubicBezTo>
                    <a:pt x="4024" y="11530"/>
                    <a:pt x="4056" y="11533"/>
                    <a:pt x="4087" y="11533"/>
                  </a:cubicBezTo>
                  <a:cubicBezTo>
                    <a:pt x="4291" y="11533"/>
                    <a:pt x="4487" y="11421"/>
                    <a:pt x="4586" y="11224"/>
                  </a:cubicBezTo>
                  <a:lnTo>
                    <a:pt x="8740" y="2615"/>
                  </a:lnTo>
                  <a:cubicBezTo>
                    <a:pt x="8870" y="2347"/>
                    <a:pt x="8756" y="2021"/>
                    <a:pt x="8488" y="1899"/>
                  </a:cubicBezTo>
                  <a:cubicBezTo>
                    <a:pt x="8410" y="1862"/>
                    <a:pt x="8329" y="1844"/>
                    <a:pt x="8249" y="1844"/>
                  </a:cubicBezTo>
                  <a:cubicBezTo>
                    <a:pt x="8052" y="1844"/>
                    <a:pt x="7865" y="1952"/>
                    <a:pt x="7773" y="2143"/>
                  </a:cubicBezTo>
                  <a:lnTo>
                    <a:pt x="6000" y="5810"/>
                  </a:lnTo>
                  <a:lnTo>
                    <a:pt x="3440" y="4541"/>
                  </a:lnTo>
                  <a:lnTo>
                    <a:pt x="5261" y="778"/>
                  </a:lnTo>
                  <a:cubicBezTo>
                    <a:pt x="5391" y="509"/>
                    <a:pt x="5277" y="184"/>
                    <a:pt x="5009" y="54"/>
                  </a:cubicBezTo>
                  <a:cubicBezTo>
                    <a:pt x="4933" y="17"/>
                    <a:pt x="4853" y="0"/>
                    <a:pt x="4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9"/>
            <p:cNvSpPr/>
            <p:nvPr/>
          </p:nvSpPr>
          <p:spPr>
            <a:xfrm>
              <a:off x="2336350" y="4077925"/>
              <a:ext cx="141875" cy="186275"/>
            </a:xfrm>
            <a:custGeom>
              <a:avLst/>
              <a:gdLst/>
              <a:ahLst/>
              <a:cxnLst/>
              <a:rect l="l" t="t" r="r" b="b"/>
              <a:pathLst>
                <a:path w="5675" h="7451" extrusionOk="0">
                  <a:moveTo>
                    <a:pt x="3962" y="0"/>
                  </a:moveTo>
                  <a:cubicBezTo>
                    <a:pt x="3297" y="0"/>
                    <a:pt x="2702" y="366"/>
                    <a:pt x="2382" y="669"/>
                  </a:cubicBezTo>
                  <a:cubicBezTo>
                    <a:pt x="2171" y="881"/>
                    <a:pt x="2155" y="1222"/>
                    <a:pt x="2366" y="1434"/>
                  </a:cubicBezTo>
                  <a:cubicBezTo>
                    <a:pt x="2468" y="1549"/>
                    <a:pt x="2610" y="1602"/>
                    <a:pt x="2753" y="1602"/>
                  </a:cubicBezTo>
                  <a:cubicBezTo>
                    <a:pt x="2781" y="1602"/>
                    <a:pt x="2810" y="1600"/>
                    <a:pt x="2838" y="1596"/>
                  </a:cubicBezTo>
                  <a:cubicBezTo>
                    <a:pt x="2943" y="1580"/>
                    <a:pt x="3041" y="1531"/>
                    <a:pt x="3122" y="1458"/>
                  </a:cubicBezTo>
                  <a:cubicBezTo>
                    <a:pt x="3128" y="1452"/>
                    <a:pt x="3522" y="1082"/>
                    <a:pt x="3956" y="1082"/>
                  </a:cubicBezTo>
                  <a:cubicBezTo>
                    <a:pt x="4084" y="1082"/>
                    <a:pt x="4215" y="1114"/>
                    <a:pt x="4342" y="1198"/>
                  </a:cubicBezTo>
                  <a:cubicBezTo>
                    <a:pt x="4504" y="1304"/>
                    <a:pt x="4585" y="1450"/>
                    <a:pt x="4577" y="1653"/>
                  </a:cubicBezTo>
                  <a:cubicBezTo>
                    <a:pt x="4561" y="2076"/>
                    <a:pt x="4163" y="2759"/>
                    <a:pt x="3130" y="3360"/>
                  </a:cubicBezTo>
                  <a:cubicBezTo>
                    <a:pt x="3081" y="3385"/>
                    <a:pt x="3041" y="3417"/>
                    <a:pt x="2992" y="3442"/>
                  </a:cubicBezTo>
                  <a:cubicBezTo>
                    <a:pt x="1073" y="4490"/>
                    <a:pt x="293" y="4994"/>
                    <a:pt x="261" y="5019"/>
                  </a:cubicBezTo>
                  <a:cubicBezTo>
                    <a:pt x="98" y="5124"/>
                    <a:pt x="0" y="5311"/>
                    <a:pt x="17" y="5506"/>
                  </a:cubicBezTo>
                  <a:cubicBezTo>
                    <a:pt x="33" y="5702"/>
                    <a:pt x="155" y="5880"/>
                    <a:pt x="334" y="5962"/>
                  </a:cubicBezTo>
                  <a:lnTo>
                    <a:pt x="3488" y="7401"/>
                  </a:lnTo>
                  <a:cubicBezTo>
                    <a:pt x="3520" y="7417"/>
                    <a:pt x="3553" y="7425"/>
                    <a:pt x="3585" y="7433"/>
                  </a:cubicBezTo>
                  <a:cubicBezTo>
                    <a:pt x="3629" y="7445"/>
                    <a:pt x="3674" y="7450"/>
                    <a:pt x="3718" y="7450"/>
                  </a:cubicBezTo>
                  <a:cubicBezTo>
                    <a:pt x="3918" y="7450"/>
                    <a:pt x="4110" y="7334"/>
                    <a:pt x="4203" y="7140"/>
                  </a:cubicBezTo>
                  <a:cubicBezTo>
                    <a:pt x="4325" y="6864"/>
                    <a:pt x="4211" y="6547"/>
                    <a:pt x="3935" y="6425"/>
                  </a:cubicBezTo>
                  <a:lnTo>
                    <a:pt x="3610" y="6271"/>
                  </a:lnTo>
                  <a:lnTo>
                    <a:pt x="1708" y="5401"/>
                  </a:lnTo>
                  <a:cubicBezTo>
                    <a:pt x="2090" y="5181"/>
                    <a:pt x="2626" y="4872"/>
                    <a:pt x="3317" y="4498"/>
                  </a:cubicBezTo>
                  <a:cubicBezTo>
                    <a:pt x="3382" y="4458"/>
                    <a:pt x="3439" y="4425"/>
                    <a:pt x="3512" y="4393"/>
                  </a:cubicBezTo>
                  <a:cubicBezTo>
                    <a:pt x="4813" y="3677"/>
                    <a:pt x="5610" y="2669"/>
                    <a:pt x="5650" y="1694"/>
                  </a:cubicBezTo>
                  <a:cubicBezTo>
                    <a:pt x="5675" y="1117"/>
                    <a:pt x="5415" y="604"/>
                    <a:pt x="4935" y="295"/>
                  </a:cubicBezTo>
                  <a:cubicBezTo>
                    <a:pt x="4610" y="83"/>
                    <a:pt x="4278" y="0"/>
                    <a:pt x="3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9"/>
            <p:cNvSpPr/>
            <p:nvPr/>
          </p:nvSpPr>
          <p:spPr>
            <a:xfrm>
              <a:off x="2492225" y="4037475"/>
              <a:ext cx="131125" cy="141300"/>
            </a:xfrm>
            <a:custGeom>
              <a:avLst/>
              <a:gdLst/>
              <a:ahLst/>
              <a:cxnLst/>
              <a:rect l="l" t="t" r="r" b="b"/>
              <a:pathLst>
                <a:path w="5245" h="5652" extrusionOk="0">
                  <a:moveTo>
                    <a:pt x="3259" y="1081"/>
                  </a:moveTo>
                  <a:cubicBezTo>
                    <a:pt x="3298" y="1081"/>
                    <a:pt x="3336" y="1085"/>
                    <a:pt x="3374" y="1092"/>
                  </a:cubicBezTo>
                  <a:cubicBezTo>
                    <a:pt x="3423" y="1101"/>
                    <a:pt x="3480" y="1125"/>
                    <a:pt x="3529" y="1149"/>
                  </a:cubicBezTo>
                  <a:cubicBezTo>
                    <a:pt x="4074" y="1442"/>
                    <a:pt x="3895" y="2442"/>
                    <a:pt x="3439" y="3271"/>
                  </a:cubicBezTo>
                  <a:cubicBezTo>
                    <a:pt x="3163" y="3791"/>
                    <a:pt x="2813" y="4190"/>
                    <a:pt x="2464" y="4409"/>
                  </a:cubicBezTo>
                  <a:cubicBezTo>
                    <a:pt x="2262" y="4535"/>
                    <a:pt x="2101" y="4573"/>
                    <a:pt x="1978" y="4573"/>
                  </a:cubicBezTo>
                  <a:cubicBezTo>
                    <a:pt x="1840" y="4573"/>
                    <a:pt x="1751" y="4525"/>
                    <a:pt x="1708" y="4499"/>
                  </a:cubicBezTo>
                  <a:cubicBezTo>
                    <a:pt x="1171" y="4206"/>
                    <a:pt x="1342" y="3214"/>
                    <a:pt x="1797" y="2377"/>
                  </a:cubicBezTo>
                  <a:cubicBezTo>
                    <a:pt x="2182" y="1683"/>
                    <a:pt x="2762" y="1081"/>
                    <a:pt x="3259" y="1081"/>
                  </a:cubicBezTo>
                  <a:close/>
                  <a:moveTo>
                    <a:pt x="3258" y="1"/>
                  </a:moveTo>
                  <a:cubicBezTo>
                    <a:pt x="2401" y="1"/>
                    <a:pt x="1503" y="672"/>
                    <a:pt x="854" y="1865"/>
                  </a:cubicBezTo>
                  <a:cubicBezTo>
                    <a:pt x="1" y="3434"/>
                    <a:pt x="131" y="4873"/>
                    <a:pt x="1188" y="5450"/>
                  </a:cubicBezTo>
                  <a:cubicBezTo>
                    <a:pt x="1342" y="5531"/>
                    <a:pt x="1505" y="5588"/>
                    <a:pt x="1667" y="5621"/>
                  </a:cubicBezTo>
                  <a:cubicBezTo>
                    <a:pt x="1769" y="5641"/>
                    <a:pt x="1873" y="5652"/>
                    <a:pt x="1978" y="5652"/>
                  </a:cubicBezTo>
                  <a:cubicBezTo>
                    <a:pt x="2325" y="5652"/>
                    <a:pt x="2684" y="5540"/>
                    <a:pt x="3033" y="5328"/>
                  </a:cubicBezTo>
                  <a:cubicBezTo>
                    <a:pt x="3545" y="5003"/>
                    <a:pt x="4017" y="4474"/>
                    <a:pt x="4391" y="3791"/>
                  </a:cubicBezTo>
                  <a:cubicBezTo>
                    <a:pt x="5244" y="2222"/>
                    <a:pt x="5106" y="775"/>
                    <a:pt x="4049" y="206"/>
                  </a:cubicBezTo>
                  <a:cubicBezTo>
                    <a:pt x="3796" y="68"/>
                    <a:pt x="3529" y="1"/>
                    <a:pt x="3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CUSTOM_4_1_1_1">
    <p:spTree>
      <p:nvGrpSpPr>
        <p:cNvPr id="1" name="Shape 783"/>
        <p:cNvGrpSpPr/>
        <p:nvPr/>
      </p:nvGrpSpPr>
      <p:grpSpPr>
        <a:xfrm>
          <a:off x="0" y="0"/>
          <a:ext cx="0" cy="0"/>
          <a:chOff x="0" y="0"/>
          <a:chExt cx="0" cy="0"/>
        </a:xfrm>
      </p:grpSpPr>
      <p:sp>
        <p:nvSpPr>
          <p:cNvPr id="784" name="Google Shape;784;p30"/>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5" name="Google Shape;785;p30"/>
          <p:cNvSpPr txBox="1">
            <a:spLocks noGrp="1"/>
          </p:cNvSpPr>
          <p:nvPr>
            <p:ph type="subTitle" idx="1"/>
          </p:nvPr>
        </p:nvSpPr>
        <p:spPr>
          <a:xfrm>
            <a:off x="3352175" y="3107261"/>
            <a:ext cx="2439600" cy="371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86" name="Google Shape;786;p30"/>
          <p:cNvSpPr txBox="1">
            <a:spLocks noGrp="1"/>
          </p:cNvSpPr>
          <p:nvPr>
            <p:ph type="subTitle" idx="2"/>
          </p:nvPr>
        </p:nvSpPr>
        <p:spPr>
          <a:xfrm>
            <a:off x="3352175" y="3422499"/>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87" name="Google Shape;787;p30"/>
          <p:cNvSpPr txBox="1">
            <a:spLocks noGrp="1"/>
          </p:cNvSpPr>
          <p:nvPr>
            <p:ph type="subTitle" idx="3"/>
          </p:nvPr>
        </p:nvSpPr>
        <p:spPr>
          <a:xfrm>
            <a:off x="3352175" y="1678650"/>
            <a:ext cx="2439600" cy="371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88" name="Google Shape;788;p30"/>
          <p:cNvSpPr txBox="1">
            <a:spLocks noGrp="1"/>
          </p:cNvSpPr>
          <p:nvPr>
            <p:ph type="subTitle" idx="4"/>
          </p:nvPr>
        </p:nvSpPr>
        <p:spPr>
          <a:xfrm>
            <a:off x="3352175" y="1993877"/>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89" name="Google Shape;789;p30"/>
          <p:cNvSpPr txBox="1">
            <a:spLocks noGrp="1"/>
          </p:cNvSpPr>
          <p:nvPr>
            <p:ph type="subTitle" idx="5"/>
          </p:nvPr>
        </p:nvSpPr>
        <p:spPr>
          <a:xfrm>
            <a:off x="5991150" y="1678660"/>
            <a:ext cx="2439600" cy="3714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90" name="Google Shape;790;p30"/>
          <p:cNvSpPr txBox="1">
            <a:spLocks noGrp="1"/>
          </p:cNvSpPr>
          <p:nvPr>
            <p:ph type="subTitle" idx="6"/>
          </p:nvPr>
        </p:nvSpPr>
        <p:spPr>
          <a:xfrm>
            <a:off x="5991150" y="1993888"/>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91" name="Google Shape;791;p30"/>
          <p:cNvSpPr txBox="1">
            <a:spLocks noGrp="1"/>
          </p:cNvSpPr>
          <p:nvPr>
            <p:ph type="subTitle" idx="7"/>
          </p:nvPr>
        </p:nvSpPr>
        <p:spPr>
          <a:xfrm>
            <a:off x="713200" y="1678650"/>
            <a:ext cx="2439600" cy="371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92" name="Google Shape;792;p30"/>
          <p:cNvSpPr txBox="1">
            <a:spLocks noGrp="1"/>
          </p:cNvSpPr>
          <p:nvPr>
            <p:ph type="subTitle" idx="8"/>
          </p:nvPr>
        </p:nvSpPr>
        <p:spPr>
          <a:xfrm>
            <a:off x="713200" y="1993877"/>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93" name="Google Shape;793;p30"/>
          <p:cNvSpPr txBox="1">
            <a:spLocks noGrp="1"/>
          </p:cNvSpPr>
          <p:nvPr>
            <p:ph type="subTitle" idx="9"/>
          </p:nvPr>
        </p:nvSpPr>
        <p:spPr>
          <a:xfrm>
            <a:off x="713200" y="3107261"/>
            <a:ext cx="2439600" cy="371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94" name="Google Shape;794;p30"/>
          <p:cNvSpPr txBox="1">
            <a:spLocks noGrp="1"/>
          </p:cNvSpPr>
          <p:nvPr>
            <p:ph type="subTitle" idx="13"/>
          </p:nvPr>
        </p:nvSpPr>
        <p:spPr>
          <a:xfrm>
            <a:off x="713200" y="3422499"/>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795" name="Google Shape;795;p30"/>
          <p:cNvSpPr txBox="1">
            <a:spLocks noGrp="1"/>
          </p:cNvSpPr>
          <p:nvPr>
            <p:ph type="subTitle" idx="14"/>
          </p:nvPr>
        </p:nvSpPr>
        <p:spPr>
          <a:xfrm>
            <a:off x="5991150" y="3107250"/>
            <a:ext cx="2439600" cy="371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None/>
              <a:defRPr sz="2000" b="1">
                <a:latin typeface="Hanken Grotesk"/>
                <a:ea typeface="Hanken Grotesk"/>
                <a:cs typeface="Hanken Grotesk"/>
                <a:sym typeface="Hanken Grotesk"/>
              </a:defRPr>
            </a:lvl1pPr>
            <a:lvl2pPr lvl="1" algn="ctr" rtl="0">
              <a:lnSpc>
                <a:spcPct val="115000"/>
              </a:lnSpc>
              <a:spcBef>
                <a:spcPts val="0"/>
              </a:spcBef>
              <a:spcAft>
                <a:spcPts val="0"/>
              </a:spcAft>
              <a:buNone/>
              <a:defRPr sz="2000" b="1">
                <a:latin typeface="Hanken Grotesk"/>
                <a:ea typeface="Hanken Grotesk"/>
                <a:cs typeface="Hanken Grotesk"/>
                <a:sym typeface="Hanken Grotesk"/>
              </a:defRPr>
            </a:lvl2pPr>
            <a:lvl3pPr lvl="2" algn="ctr" rtl="0">
              <a:lnSpc>
                <a:spcPct val="115000"/>
              </a:lnSpc>
              <a:spcBef>
                <a:spcPts val="0"/>
              </a:spcBef>
              <a:spcAft>
                <a:spcPts val="0"/>
              </a:spcAft>
              <a:buNone/>
              <a:defRPr sz="2000" b="1">
                <a:latin typeface="Hanken Grotesk"/>
                <a:ea typeface="Hanken Grotesk"/>
                <a:cs typeface="Hanken Grotesk"/>
                <a:sym typeface="Hanken Grotesk"/>
              </a:defRPr>
            </a:lvl3pPr>
            <a:lvl4pPr lvl="3" algn="ctr" rtl="0">
              <a:lnSpc>
                <a:spcPct val="115000"/>
              </a:lnSpc>
              <a:spcBef>
                <a:spcPts val="0"/>
              </a:spcBef>
              <a:spcAft>
                <a:spcPts val="0"/>
              </a:spcAft>
              <a:buNone/>
              <a:defRPr sz="2000" b="1">
                <a:latin typeface="Hanken Grotesk"/>
                <a:ea typeface="Hanken Grotesk"/>
                <a:cs typeface="Hanken Grotesk"/>
                <a:sym typeface="Hanken Grotesk"/>
              </a:defRPr>
            </a:lvl4pPr>
            <a:lvl5pPr lvl="4" algn="ctr" rtl="0">
              <a:lnSpc>
                <a:spcPct val="115000"/>
              </a:lnSpc>
              <a:spcBef>
                <a:spcPts val="0"/>
              </a:spcBef>
              <a:spcAft>
                <a:spcPts val="0"/>
              </a:spcAft>
              <a:buNone/>
              <a:defRPr sz="2000" b="1">
                <a:latin typeface="Hanken Grotesk"/>
                <a:ea typeface="Hanken Grotesk"/>
                <a:cs typeface="Hanken Grotesk"/>
                <a:sym typeface="Hanken Grotesk"/>
              </a:defRPr>
            </a:lvl5pPr>
            <a:lvl6pPr lvl="5" algn="ctr" rtl="0">
              <a:lnSpc>
                <a:spcPct val="115000"/>
              </a:lnSpc>
              <a:spcBef>
                <a:spcPts val="0"/>
              </a:spcBef>
              <a:spcAft>
                <a:spcPts val="0"/>
              </a:spcAft>
              <a:buNone/>
              <a:defRPr sz="2000" b="1">
                <a:latin typeface="Hanken Grotesk"/>
                <a:ea typeface="Hanken Grotesk"/>
                <a:cs typeface="Hanken Grotesk"/>
                <a:sym typeface="Hanken Grotesk"/>
              </a:defRPr>
            </a:lvl6pPr>
            <a:lvl7pPr lvl="6" algn="ctr" rtl="0">
              <a:lnSpc>
                <a:spcPct val="115000"/>
              </a:lnSpc>
              <a:spcBef>
                <a:spcPts val="0"/>
              </a:spcBef>
              <a:spcAft>
                <a:spcPts val="0"/>
              </a:spcAft>
              <a:buNone/>
              <a:defRPr sz="2000" b="1">
                <a:latin typeface="Hanken Grotesk"/>
                <a:ea typeface="Hanken Grotesk"/>
                <a:cs typeface="Hanken Grotesk"/>
                <a:sym typeface="Hanken Grotesk"/>
              </a:defRPr>
            </a:lvl7pPr>
            <a:lvl8pPr lvl="7" algn="ctr" rtl="0">
              <a:lnSpc>
                <a:spcPct val="115000"/>
              </a:lnSpc>
              <a:spcBef>
                <a:spcPts val="0"/>
              </a:spcBef>
              <a:spcAft>
                <a:spcPts val="0"/>
              </a:spcAft>
              <a:buNone/>
              <a:defRPr sz="2000" b="1">
                <a:latin typeface="Hanken Grotesk"/>
                <a:ea typeface="Hanken Grotesk"/>
                <a:cs typeface="Hanken Grotesk"/>
                <a:sym typeface="Hanken Grotesk"/>
              </a:defRPr>
            </a:lvl8pPr>
            <a:lvl9pPr lvl="8" algn="ctr" rtl="0">
              <a:lnSpc>
                <a:spcPct val="115000"/>
              </a:lnSpc>
              <a:spcBef>
                <a:spcPts val="0"/>
              </a:spcBef>
              <a:spcAft>
                <a:spcPts val="0"/>
              </a:spcAft>
              <a:buNone/>
              <a:defRPr sz="2000" b="1">
                <a:latin typeface="Hanken Grotesk"/>
                <a:ea typeface="Hanken Grotesk"/>
                <a:cs typeface="Hanken Grotesk"/>
                <a:sym typeface="Hanken Grotesk"/>
              </a:defRPr>
            </a:lvl9pPr>
          </a:lstStyle>
          <a:p>
            <a:endParaRPr/>
          </a:p>
        </p:txBody>
      </p:sp>
      <p:sp>
        <p:nvSpPr>
          <p:cNvPr id="796" name="Google Shape;796;p30"/>
          <p:cNvSpPr txBox="1">
            <a:spLocks noGrp="1"/>
          </p:cNvSpPr>
          <p:nvPr>
            <p:ph type="subTitle" idx="15"/>
          </p:nvPr>
        </p:nvSpPr>
        <p:spPr>
          <a:xfrm>
            <a:off x="5991150" y="3422475"/>
            <a:ext cx="2439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grpSp>
        <p:nvGrpSpPr>
          <p:cNvPr id="797" name="Google Shape;797;p30"/>
          <p:cNvGrpSpPr/>
          <p:nvPr/>
        </p:nvGrpSpPr>
        <p:grpSpPr>
          <a:xfrm>
            <a:off x="2017875" y="4398025"/>
            <a:ext cx="1818629" cy="1818629"/>
            <a:chOff x="-637600" y="4204225"/>
            <a:chExt cx="1818629" cy="1818629"/>
          </a:xfrm>
        </p:grpSpPr>
        <p:sp>
          <p:nvSpPr>
            <p:cNvPr id="798" name="Google Shape;798;p30"/>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 name="Google Shape;800;p30"/>
          <p:cNvSpPr/>
          <p:nvPr/>
        </p:nvSpPr>
        <p:spPr>
          <a:xfrm>
            <a:off x="8103750" y="47345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30"/>
          <p:cNvGrpSpPr/>
          <p:nvPr/>
        </p:nvGrpSpPr>
        <p:grpSpPr>
          <a:xfrm>
            <a:off x="1607834" y="4800416"/>
            <a:ext cx="704185" cy="184398"/>
            <a:chOff x="1365250" y="1915800"/>
            <a:chExt cx="232750" cy="60950"/>
          </a:xfrm>
        </p:grpSpPr>
        <p:sp>
          <p:nvSpPr>
            <p:cNvPr id="802" name="Google Shape;802;p30"/>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30"/>
          <p:cNvSpPr/>
          <p:nvPr/>
        </p:nvSpPr>
        <p:spPr>
          <a:xfrm>
            <a:off x="6717000" y="155200"/>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8681913" y="42471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1"/>
        <p:cNvGrpSpPr/>
        <p:nvPr/>
      </p:nvGrpSpPr>
      <p:grpSpPr>
        <a:xfrm>
          <a:off x="0" y="0"/>
          <a:ext cx="0" cy="0"/>
          <a:chOff x="0" y="0"/>
          <a:chExt cx="0" cy="0"/>
        </a:xfrm>
      </p:grpSpPr>
      <p:sp>
        <p:nvSpPr>
          <p:cNvPr id="92" name="Google Shape;92;p4"/>
          <p:cNvSpPr txBox="1">
            <a:spLocks noGrp="1"/>
          </p:cNvSpPr>
          <p:nvPr>
            <p:ph type="title"/>
          </p:nvPr>
        </p:nvSpPr>
        <p:spPr>
          <a:xfrm>
            <a:off x="4118325" y="1088725"/>
            <a:ext cx="4312500" cy="5727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3" name="Google Shape;93;p4"/>
          <p:cNvSpPr txBox="1">
            <a:spLocks noGrp="1"/>
          </p:cNvSpPr>
          <p:nvPr>
            <p:ph type="body" idx="1"/>
          </p:nvPr>
        </p:nvSpPr>
        <p:spPr>
          <a:xfrm>
            <a:off x="4118325" y="1762600"/>
            <a:ext cx="4312500" cy="2025300"/>
          </a:xfrm>
          <a:prstGeom prst="rect">
            <a:avLst/>
          </a:prstGeom>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lt2"/>
              </a:buClr>
              <a:buSzPts val="1500"/>
              <a:buFont typeface="Chivo"/>
              <a:buChar char="●"/>
              <a:defRPr sz="1400"/>
            </a:lvl1pPr>
            <a:lvl2pPr marL="914400" lvl="1" indent="-323850">
              <a:spcBef>
                <a:spcPts val="0"/>
              </a:spcBef>
              <a:spcAft>
                <a:spcPts val="0"/>
              </a:spcAft>
              <a:buClr>
                <a:srgbClr val="434343"/>
              </a:buClr>
              <a:buSzPts val="1500"/>
              <a:buFont typeface="Roboto Condensed Light"/>
              <a:buChar char="○"/>
              <a:defRPr/>
            </a:lvl2pPr>
            <a:lvl3pPr marL="1371600" lvl="2" indent="-323850">
              <a:spcBef>
                <a:spcPts val="0"/>
              </a:spcBef>
              <a:spcAft>
                <a:spcPts val="0"/>
              </a:spcAft>
              <a:buClr>
                <a:srgbClr val="434343"/>
              </a:buClr>
              <a:buSzPts val="1500"/>
              <a:buFont typeface="Roboto Condensed Light"/>
              <a:buChar char="■"/>
              <a:defRPr/>
            </a:lvl3pPr>
            <a:lvl4pPr marL="1828800" lvl="3" indent="-323850">
              <a:spcBef>
                <a:spcPts val="0"/>
              </a:spcBef>
              <a:spcAft>
                <a:spcPts val="0"/>
              </a:spcAft>
              <a:buClr>
                <a:srgbClr val="434343"/>
              </a:buClr>
              <a:buSzPts val="1500"/>
              <a:buFont typeface="Roboto Condensed Light"/>
              <a:buChar char="●"/>
              <a:defRPr/>
            </a:lvl4pPr>
            <a:lvl5pPr marL="2286000" lvl="4" indent="-323850">
              <a:spcBef>
                <a:spcPts val="0"/>
              </a:spcBef>
              <a:spcAft>
                <a:spcPts val="0"/>
              </a:spcAft>
              <a:buClr>
                <a:srgbClr val="434343"/>
              </a:buClr>
              <a:buSzPts val="1500"/>
              <a:buFont typeface="Roboto Condensed Light"/>
              <a:buChar char="○"/>
              <a:defRPr/>
            </a:lvl5pPr>
            <a:lvl6pPr marL="2743200" lvl="5" indent="-323850">
              <a:spcBef>
                <a:spcPts val="0"/>
              </a:spcBef>
              <a:spcAft>
                <a:spcPts val="0"/>
              </a:spcAft>
              <a:buClr>
                <a:srgbClr val="434343"/>
              </a:buClr>
              <a:buSzPts val="1500"/>
              <a:buFont typeface="Roboto Condensed Light"/>
              <a:buChar char="■"/>
              <a:defRPr/>
            </a:lvl6pPr>
            <a:lvl7pPr marL="3200400" lvl="6" indent="-323850">
              <a:spcBef>
                <a:spcPts val="0"/>
              </a:spcBef>
              <a:spcAft>
                <a:spcPts val="0"/>
              </a:spcAft>
              <a:buClr>
                <a:srgbClr val="434343"/>
              </a:buClr>
              <a:buSzPts val="1500"/>
              <a:buFont typeface="Roboto Condensed Light"/>
              <a:buChar char="●"/>
              <a:defRPr/>
            </a:lvl7pPr>
            <a:lvl8pPr marL="3657600" lvl="7" indent="-323850">
              <a:spcBef>
                <a:spcPts val="0"/>
              </a:spcBef>
              <a:spcAft>
                <a:spcPts val="0"/>
              </a:spcAft>
              <a:buClr>
                <a:srgbClr val="434343"/>
              </a:buClr>
              <a:buSzPts val="1500"/>
              <a:buFont typeface="Roboto Condensed Light"/>
              <a:buChar char="○"/>
              <a:defRPr/>
            </a:lvl8pPr>
            <a:lvl9pPr marL="4114800" lvl="8" indent="-323850">
              <a:spcBef>
                <a:spcPts val="0"/>
              </a:spcBef>
              <a:spcAft>
                <a:spcPts val="0"/>
              </a:spcAft>
              <a:buClr>
                <a:srgbClr val="434343"/>
              </a:buClr>
              <a:buSzPts val="1500"/>
              <a:buFont typeface="Roboto Condensed Light"/>
              <a:buChar char="■"/>
              <a:defRPr/>
            </a:lvl9pPr>
          </a:lstStyle>
          <a:p>
            <a:endParaRPr/>
          </a:p>
        </p:txBody>
      </p:sp>
      <p:sp>
        <p:nvSpPr>
          <p:cNvPr id="94" name="Google Shape;94;p4"/>
          <p:cNvSpPr>
            <a:spLocks noGrp="1"/>
          </p:cNvSpPr>
          <p:nvPr>
            <p:ph type="pic" idx="2"/>
          </p:nvPr>
        </p:nvSpPr>
        <p:spPr>
          <a:xfrm>
            <a:off x="713225" y="539500"/>
            <a:ext cx="3215400" cy="4069200"/>
          </a:xfrm>
          <a:prstGeom prst="rect">
            <a:avLst/>
          </a:prstGeom>
          <a:noFill/>
          <a:ln>
            <a:noFill/>
          </a:ln>
        </p:spPr>
      </p:sp>
      <p:grpSp>
        <p:nvGrpSpPr>
          <p:cNvPr id="95" name="Google Shape;95;p4"/>
          <p:cNvGrpSpPr/>
          <p:nvPr/>
        </p:nvGrpSpPr>
        <p:grpSpPr>
          <a:xfrm flipH="1">
            <a:off x="6939425" y="4060375"/>
            <a:ext cx="2349881" cy="2062278"/>
            <a:chOff x="6057275" y="-929775"/>
            <a:chExt cx="2349881" cy="2062278"/>
          </a:xfrm>
        </p:grpSpPr>
        <p:sp>
          <p:nvSpPr>
            <p:cNvPr id="96" name="Google Shape;96;p4"/>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4"/>
          <p:cNvSpPr/>
          <p:nvPr/>
        </p:nvSpPr>
        <p:spPr>
          <a:xfrm>
            <a:off x="7787338" y="4736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7050625" y="461602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8628263" y="23800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810"/>
        <p:cNvGrpSpPr/>
        <p:nvPr/>
      </p:nvGrpSpPr>
      <p:grpSpPr>
        <a:xfrm>
          <a:off x="0" y="0"/>
          <a:ext cx="0" cy="0"/>
          <a:chOff x="0" y="0"/>
          <a:chExt cx="0" cy="0"/>
        </a:xfrm>
      </p:grpSpPr>
      <p:sp>
        <p:nvSpPr>
          <p:cNvPr id="811" name="Google Shape;811;p31"/>
          <p:cNvSpPr txBox="1">
            <a:spLocks noGrp="1"/>
          </p:cNvSpPr>
          <p:nvPr>
            <p:ph type="subTitle" idx="1"/>
          </p:nvPr>
        </p:nvSpPr>
        <p:spPr>
          <a:xfrm>
            <a:off x="2647200" y="1808772"/>
            <a:ext cx="3849600" cy="1017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812" name="Google Shape;812;p31"/>
          <p:cNvSpPr txBox="1"/>
          <p:nvPr/>
        </p:nvSpPr>
        <p:spPr>
          <a:xfrm>
            <a:off x="2647200" y="3583600"/>
            <a:ext cx="3849600" cy="659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200" b="1">
                <a:solidFill>
                  <a:schemeClr val="dk1"/>
                </a:solidFill>
                <a:latin typeface="Assistant"/>
                <a:ea typeface="Assistant"/>
                <a:cs typeface="Assistant"/>
                <a:sym typeface="Assistant"/>
              </a:rPr>
              <a:t>CREDITS</a:t>
            </a:r>
            <a:r>
              <a:rPr lang="en" sz="1200">
                <a:solidFill>
                  <a:schemeClr val="dk1"/>
                </a:solidFill>
                <a:latin typeface="Assistant"/>
                <a:ea typeface="Assistant"/>
                <a:cs typeface="Assistant"/>
                <a:sym typeface="Assistant"/>
              </a:rPr>
              <a:t>: This presentation template was created by </a:t>
            </a:r>
            <a:r>
              <a:rPr lang="en" sz="1200" b="1" u="sng">
                <a:solidFill>
                  <a:schemeClr val="dk1"/>
                </a:solid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dk1"/>
                </a:solidFill>
                <a:latin typeface="Assistant"/>
                <a:ea typeface="Assistant"/>
                <a:cs typeface="Assistant"/>
                <a:sym typeface="Assistant"/>
              </a:rPr>
              <a:t>, including icons by </a:t>
            </a:r>
            <a:r>
              <a:rPr lang="en" sz="12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dk1"/>
                </a:solidFill>
                <a:latin typeface="Assistant"/>
                <a:ea typeface="Assistant"/>
                <a:cs typeface="Assistant"/>
                <a:sym typeface="Assistant"/>
              </a:rPr>
              <a:t>, and infographics &amp; images by </a:t>
            </a:r>
            <a:r>
              <a:rPr lang="en" sz="1200" b="1" u="sng">
                <a:solidFill>
                  <a:schemeClr val="dk1"/>
                </a:solid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u="sng">
              <a:solidFill>
                <a:schemeClr val="dk1"/>
              </a:solidFill>
              <a:latin typeface="Assistant"/>
              <a:ea typeface="Assistant"/>
              <a:cs typeface="Assistant"/>
              <a:sym typeface="Assistant"/>
            </a:endParaRPr>
          </a:p>
        </p:txBody>
      </p:sp>
      <p:grpSp>
        <p:nvGrpSpPr>
          <p:cNvPr id="813" name="Google Shape;813;p31"/>
          <p:cNvGrpSpPr/>
          <p:nvPr/>
        </p:nvGrpSpPr>
        <p:grpSpPr>
          <a:xfrm>
            <a:off x="-906950" y="1662438"/>
            <a:ext cx="1818629" cy="1818629"/>
            <a:chOff x="-637600" y="4204225"/>
            <a:chExt cx="1818629" cy="1818629"/>
          </a:xfrm>
        </p:grpSpPr>
        <p:sp>
          <p:nvSpPr>
            <p:cNvPr id="814" name="Google Shape;814;p31"/>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31"/>
          <p:cNvGrpSpPr/>
          <p:nvPr/>
        </p:nvGrpSpPr>
        <p:grpSpPr>
          <a:xfrm>
            <a:off x="332375" y="3921025"/>
            <a:ext cx="1053175" cy="1009100"/>
            <a:chOff x="773650" y="3990800"/>
            <a:chExt cx="1053175" cy="1009100"/>
          </a:xfrm>
        </p:grpSpPr>
        <p:sp>
          <p:nvSpPr>
            <p:cNvPr id="817" name="Google Shape;817;p31"/>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1"/>
          <p:cNvGrpSpPr/>
          <p:nvPr/>
        </p:nvGrpSpPr>
        <p:grpSpPr>
          <a:xfrm flipH="1">
            <a:off x="377082" y="-463098"/>
            <a:ext cx="1735341" cy="1320465"/>
            <a:chOff x="5794800" y="2218800"/>
            <a:chExt cx="1148700" cy="874075"/>
          </a:xfrm>
        </p:grpSpPr>
        <p:sp>
          <p:nvSpPr>
            <p:cNvPr id="821" name="Google Shape;821;p31"/>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1"/>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1"/>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1"/>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1"/>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1"/>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1"/>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1"/>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1"/>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1"/>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 name="Google Shape;843;p31"/>
          <p:cNvSpPr/>
          <p:nvPr/>
        </p:nvSpPr>
        <p:spPr>
          <a:xfrm>
            <a:off x="8338575" y="8573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31"/>
          <p:cNvGrpSpPr/>
          <p:nvPr/>
        </p:nvGrpSpPr>
        <p:grpSpPr>
          <a:xfrm>
            <a:off x="6652250" y="-1110375"/>
            <a:ext cx="2349881" cy="2062278"/>
            <a:chOff x="6057275" y="-929775"/>
            <a:chExt cx="2349881" cy="2062278"/>
          </a:xfrm>
        </p:grpSpPr>
        <p:sp>
          <p:nvSpPr>
            <p:cNvPr id="845" name="Google Shape;845;p31"/>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1"/>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1"/>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31"/>
          <p:cNvGrpSpPr/>
          <p:nvPr/>
        </p:nvGrpSpPr>
        <p:grpSpPr>
          <a:xfrm>
            <a:off x="8032725" y="4292050"/>
            <a:ext cx="796100" cy="633050"/>
            <a:chOff x="5898025" y="1440475"/>
            <a:chExt cx="796100" cy="633050"/>
          </a:xfrm>
        </p:grpSpPr>
        <p:sp>
          <p:nvSpPr>
            <p:cNvPr id="849" name="Google Shape;849;p31"/>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1"/>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1"/>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1"/>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1"/>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1"/>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1"/>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31"/>
          <p:cNvSpPr/>
          <p:nvPr/>
        </p:nvSpPr>
        <p:spPr>
          <a:xfrm>
            <a:off x="8653425" y="24675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857" name="Google Shape;857;p31"/>
          <p:cNvSpPr txBox="1">
            <a:spLocks noGrp="1"/>
          </p:cNvSpPr>
          <p:nvPr>
            <p:ph type="title"/>
          </p:nvPr>
        </p:nvSpPr>
        <p:spPr>
          <a:xfrm>
            <a:off x="2265300" y="568250"/>
            <a:ext cx="4613400" cy="10950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50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858"/>
        <p:cNvGrpSpPr/>
        <p:nvPr/>
      </p:nvGrpSpPr>
      <p:grpSpPr>
        <a:xfrm>
          <a:off x="0" y="0"/>
          <a:ext cx="0" cy="0"/>
          <a:chOff x="0" y="0"/>
          <a:chExt cx="0" cy="0"/>
        </a:xfrm>
      </p:grpSpPr>
      <p:grpSp>
        <p:nvGrpSpPr>
          <p:cNvPr id="859" name="Google Shape;859;p32"/>
          <p:cNvGrpSpPr/>
          <p:nvPr/>
        </p:nvGrpSpPr>
        <p:grpSpPr>
          <a:xfrm>
            <a:off x="8128300" y="-724050"/>
            <a:ext cx="1818629" cy="1818629"/>
            <a:chOff x="-637600" y="4204225"/>
            <a:chExt cx="1818629" cy="1818629"/>
          </a:xfrm>
        </p:grpSpPr>
        <p:sp>
          <p:nvSpPr>
            <p:cNvPr id="860" name="Google Shape;860;p32"/>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p32"/>
          <p:cNvSpPr/>
          <p:nvPr/>
        </p:nvSpPr>
        <p:spPr>
          <a:xfrm>
            <a:off x="7687900" y="3353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863;p32"/>
          <p:cNvGrpSpPr/>
          <p:nvPr/>
        </p:nvGrpSpPr>
        <p:grpSpPr>
          <a:xfrm>
            <a:off x="92013" y="147525"/>
            <a:ext cx="1053175" cy="1009100"/>
            <a:chOff x="773650" y="3990800"/>
            <a:chExt cx="1053175" cy="1009100"/>
          </a:xfrm>
        </p:grpSpPr>
        <p:sp>
          <p:nvSpPr>
            <p:cNvPr id="864" name="Google Shape;864;p32"/>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32"/>
          <p:cNvSpPr/>
          <p:nvPr/>
        </p:nvSpPr>
        <p:spPr>
          <a:xfrm>
            <a:off x="1256600" y="737000"/>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32"/>
          <p:cNvGrpSpPr/>
          <p:nvPr/>
        </p:nvGrpSpPr>
        <p:grpSpPr>
          <a:xfrm>
            <a:off x="713225" y="4400988"/>
            <a:ext cx="1818629" cy="1818629"/>
            <a:chOff x="-637600" y="4204225"/>
            <a:chExt cx="1818629" cy="1818629"/>
          </a:xfrm>
        </p:grpSpPr>
        <p:sp>
          <p:nvSpPr>
            <p:cNvPr id="869" name="Google Shape;869;p32"/>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2"/>
          <p:cNvGrpSpPr/>
          <p:nvPr/>
        </p:nvGrpSpPr>
        <p:grpSpPr>
          <a:xfrm flipH="1">
            <a:off x="8084782" y="3656027"/>
            <a:ext cx="1735341" cy="1320465"/>
            <a:chOff x="5794800" y="2218800"/>
            <a:chExt cx="1148700" cy="874075"/>
          </a:xfrm>
        </p:grpSpPr>
        <p:sp>
          <p:nvSpPr>
            <p:cNvPr id="872" name="Google Shape;872;p32"/>
            <p:cNvSpPr/>
            <p:nvPr/>
          </p:nvSpPr>
          <p:spPr>
            <a:xfrm>
              <a:off x="6733550" y="2828625"/>
              <a:ext cx="157725" cy="239675"/>
            </a:xfrm>
            <a:custGeom>
              <a:avLst/>
              <a:gdLst/>
              <a:ahLst/>
              <a:cxnLst/>
              <a:rect l="l" t="t" r="r" b="b"/>
              <a:pathLst>
                <a:path w="6309" h="9587" extrusionOk="0">
                  <a:moveTo>
                    <a:pt x="5982" y="0"/>
                  </a:moveTo>
                  <a:cubicBezTo>
                    <a:pt x="5939" y="0"/>
                    <a:pt x="5894" y="10"/>
                    <a:pt x="5853" y="29"/>
                  </a:cubicBezTo>
                  <a:cubicBezTo>
                    <a:pt x="5805" y="53"/>
                    <a:pt x="5764" y="86"/>
                    <a:pt x="5731" y="135"/>
                  </a:cubicBezTo>
                  <a:lnTo>
                    <a:pt x="81" y="9142"/>
                  </a:lnTo>
                  <a:cubicBezTo>
                    <a:pt x="0" y="9280"/>
                    <a:pt x="41" y="9459"/>
                    <a:pt x="171" y="9541"/>
                  </a:cubicBezTo>
                  <a:cubicBezTo>
                    <a:pt x="219" y="9572"/>
                    <a:pt x="272" y="9586"/>
                    <a:pt x="324" y="9586"/>
                  </a:cubicBezTo>
                  <a:cubicBezTo>
                    <a:pt x="422" y="9586"/>
                    <a:pt x="516" y="9536"/>
                    <a:pt x="569" y="9451"/>
                  </a:cubicBezTo>
                  <a:lnTo>
                    <a:pt x="6219" y="444"/>
                  </a:lnTo>
                  <a:cubicBezTo>
                    <a:pt x="6309" y="305"/>
                    <a:pt x="6268" y="135"/>
                    <a:pt x="6130" y="45"/>
                  </a:cubicBezTo>
                  <a:cubicBezTo>
                    <a:pt x="6086" y="14"/>
                    <a:pt x="6034" y="0"/>
                    <a:pt x="598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6699200" y="2813375"/>
              <a:ext cx="153450" cy="224175"/>
            </a:xfrm>
            <a:custGeom>
              <a:avLst/>
              <a:gdLst/>
              <a:ahLst/>
              <a:cxnLst/>
              <a:rect l="l" t="t" r="r" b="b"/>
              <a:pathLst>
                <a:path w="6138" h="8967" extrusionOk="0">
                  <a:moveTo>
                    <a:pt x="5813" y="1"/>
                  </a:moveTo>
                  <a:cubicBezTo>
                    <a:pt x="5768" y="1"/>
                    <a:pt x="5724" y="11"/>
                    <a:pt x="5683" y="29"/>
                  </a:cubicBezTo>
                  <a:cubicBezTo>
                    <a:pt x="5634" y="54"/>
                    <a:pt x="5601" y="86"/>
                    <a:pt x="5569" y="135"/>
                  </a:cubicBezTo>
                  <a:lnTo>
                    <a:pt x="90" y="8516"/>
                  </a:lnTo>
                  <a:cubicBezTo>
                    <a:pt x="0" y="8655"/>
                    <a:pt x="41" y="8834"/>
                    <a:pt x="171" y="8923"/>
                  </a:cubicBezTo>
                  <a:cubicBezTo>
                    <a:pt x="221" y="8952"/>
                    <a:pt x="276" y="8967"/>
                    <a:pt x="330" y="8967"/>
                  </a:cubicBezTo>
                  <a:cubicBezTo>
                    <a:pt x="426" y="8967"/>
                    <a:pt x="517" y="8922"/>
                    <a:pt x="569" y="8834"/>
                  </a:cubicBezTo>
                  <a:lnTo>
                    <a:pt x="6049" y="444"/>
                  </a:lnTo>
                  <a:cubicBezTo>
                    <a:pt x="6138" y="314"/>
                    <a:pt x="6097" y="135"/>
                    <a:pt x="5967" y="46"/>
                  </a:cubicBezTo>
                  <a:cubicBezTo>
                    <a:pt x="5919" y="15"/>
                    <a:pt x="5866" y="1"/>
                    <a:pt x="581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6671550" y="2804850"/>
              <a:ext cx="134775" cy="200400"/>
            </a:xfrm>
            <a:custGeom>
              <a:avLst/>
              <a:gdLst/>
              <a:ahLst/>
              <a:cxnLst/>
              <a:rect l="l" t="t" r="r" b="b"/>
              <a:pathLst>
                <a:path w="5391" h="8016" extrusionOk="0">
                  <a:moveTo>
                    <a:pt x="5058" y="0"/>
                  </a:moveTo>
                  <a:cubicBezTo>
                    <a:pt x="5015" y="0"/>
                    <a:pt x="4972" y="10"/>
                    <a:pt x="4935" y="29"/>
                  </a:cubicBezTo>
                  <a:cubicBezTo>
                    <a:pt x="4886" y="53"/>
                    <a:pt x="4846" y="86"/>
                    <a:pt x="4813" y="135"/>
                  </a:cubicBezTo>
                  <a:lnTo>
                    <a:pt x="90" y="7573"/>
                  </a:lnTo>
                  <a:cubicBezTo>
                    <a:pt x="1" y="7711"/>
                    <a:pt x="41" y="7882"/>
                    <a:pt x="171" y="7971"/>
                  </a:cubicBezTo>
                  <a:cubicBezTo>
                    <a:pt x="221" y="8001"/>
                    <a:pt x="277" y="8015"/>
                    <a:pt x="331" y="8015"/>
                  </a:cubicBezTo>
                  <a:cubicBezTo>
                    <a:pt x="426" y="8015"/>
                    <a:pt x="518" y="7970"/>
                    <a:pt x="570" y="7882"/>
                  </a:cubicBezTo>
                  <a:lnTo>
                    <a:pt x="5301" y="444"/>
                  </a:lnTo>
                  <a:cubicBezTo>
                    <a:pt x="5390" y="305"/>
                    <a:pt x="5350" y="135"/>
                    <a:pt x="5212" y="45"/>
                  </a:cubicBezTo>
                  <a:cubicBezTo>
                    <a:pt x="5163" y="14"/>
                    <a:pt x="5110" y="0"/>
                    <a:pt x="505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6644325" y="2801675"/>
              <a:ext cx="113225" cy="162625"/>
            </a:xfrm>
            <a:custGeom>
              <a:avLst/>
              <a:gdLst/>
              <a:ahLst/>
              <a:cxnLst/>
              <a:rect l="l" t="t" r="r" b="b"/>
              <a:pathLst>
                <a:path w="4529" h="6505" extrusionOk="0">
                  <a:moveTo>
                    <a:pt x="4191" y="0"/>
                  </a:moveTo>
                  <a:cubicBezTo>
                    <a:pt x="4150" y="0"/>
                    <a:pt x="4110" y="9"/>
                    <a:pt x="4073" y="26"/>
                  </a:cubicBezTo>
                  <a:cubicBezTo>
                    <a:pt x="4032" y="50"/>
                    <a:pt x="3992" y="83"/>
                    <a:pt x="3959" y="132"/>
                  </a:cubicBezTo>
                  <a:lnTo>
                    <a:pt x="90" y="6058"/>
                  </a:lnTo>
                  <a:cubicBezTo>
                    <a:pt x="0" y="6188"/>
                    <a:pt x="41" y="6367"/>
                    <a:pt x="171" y="6456"/>
                  </a:cubicBezTo>
                  <a:cubicBezTo>
                    <a:pt x="218" y="6489"/>
                    <a:pt x="272" y="6504"/>
                    <a:pt x="326" y="6504"/>
                  </a:cubicBezTo>
                  <a:cubicBezTo>
                    <a:pt x="420" y="6504"/>
                    <a:pt x="512" y="6458"/>
                    <a:pt x="569" y="6375"/>
                  </a:cubicBezTo>
                  <a:lnTo>
                    <a:pt x="4439" y="449"/>
                  </a:lnTo>
                  <a:cubicBezTo>
                    <a:pt x="4528" y="310"/>
                    <a:pt x="4496" y="132"/>
                    <a:pt x="4358" y="50"/>
                  </a:cubicBezTo>
                  <a:cubicBezTo>
                    <a:pt x="4305" y="17"/>
                    <a:pt x="4248" y="0"/>
                    <a:pt x="419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6627850" y="2805850"/>
              <a:ext cx="79100" cy="117425"/>
            </a:xfrm>
            <a:custGeom>
              <a:avLst/>
              <a:gdLst/>
              <a:ahLst/>
              <a:cxnLst/>
              <a:rect l="l" t="t" r="r" b="b"/>
              <a:pathLst>
                <a:path w="3164" h="4697" extrusionOk="0">
                  <a:moveTo>
                    <a:pt x="2837" y="0"/>
                  </a:moveTo>
                  <a:cubicBezTo>
                    <a:pt x="2791" y="0"/>
                    <a:pt x="2747" y="10"/>
                    <a:pt x="2708" y="30"/>
                  </a:cubicBezTo>
                  <a:cubicBezTo>
                    <a:pt x="2659" y="54"/>
                    <a:pt x="2618" y="86"/>
                    <a:pt x="2586" y="135"/>
                  </a:cubicBezTo>
                  <a:lnTo>
                    <a:pt x="82" y="4257"/>
                  </a:lnTo>
                  <a:cubicBezTo>
                    <a:pt x="1" y="4395"/>
                    <a:pt x="41" y="4574"/>
                    <a:pt x="180" y="4655"/>
                  </a:cubicBezTo>
                  <a:cubicBezTo>
                    <a:pt x="227" y="4683"/>
                    <a:pt x="279" y="4697"/>
                    <a:pt x="330" y="4697"/>
                  </a:cubicBezTo>
                  <a:cubicBezTo>
                    <a:pt x="426" y="4697"/>
                    <a:pt x="519" y="4648"/>
                    <a:pt x="578" y="4558"/>
                  </a:cubicBezTo>
                  <a:lnTo>
                    <a:pt x="3082" y="436"/>
                  </a:lnTo>
                  <a:cubicBezTo>
                    <a:pt x="3163" y="298"/>
                    <a:pt x="3114" y="119"/>
                    <a:pt x="2984" y="38"/>
                  </a:cubicBezTo>
                  <a:cubicBezTo>
                    <a:pt x="2938" y="12"/>
                    <a:pt x="2886" y="0"/>
                    <a:pt x="283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6503675" y="2728450"/>
              <a:ext cx="87425" cy="115375"/>
            </a:xfrm>
            <a:custGeom>
              <a:avLst/>
              <a:gdLst/>
              <a:ahLst/>
              <a:cxnLst/>
              <a:rect l="l" t="t" r="r" b="b"/>
              <a:pathLst>
                <a:path w="3497" h="4615" extrusionOk="0">
                  <a:moveTo>
                    <a:pt x="3170" y="0"/>
                  </a:moveTo>
                  <a:cubicBezTo>
                    <a:pt x="3125" y="0"/>
                    <a:pt x="3081" y="10"/>
                    <a:pt x="3041" y="28"/>
                  </a:cubicBezTo>
                  <a:cubicBezTo>
                    <a:pt x="3000" y="53"/>
                    <a:pt x="2960" y="85"/>
                    <a:pt x="2927" y="126"/>
                  </a:cubicBezTo>
                  <a:lnTo>
                    <a:pt x="90" y="4158"/>
                  </a:lnTo>
                  <a:cubicBezTo>
                    <a:pt x="1" y="4288"/>
                    <a:pt x="33" y="4467"/>
                    <a:pt x="163" y="4564"/>
                  </a:cubicBezTo>
                  <a:cubicBezTo>
                    <a:pt x="213" y="4599"/>
                    <a:pt x="270" y="4615"/>
                    <a:pt x="326" y="4615"/>
                  </a:cubicBezTo>
                  <a:cubicBezTo>
                    <a:pt x="417" y="4615"/>
                    <a:pt x="506" y="4572"/>
                    <a:pt x="562" y="4491"/>
                  </a:cubicBezTo>
                  <a:lnTo>
                    <a:pt x="3399" y="459"/>
                  </a:lnTo>
                  <a:cubicBezTo>
                    <a:pt x="3496" y="329"/>
                    <a:pt x="3464" y="142"/>
                    <a:pt x="3334" y="53"/>
                  </a:cubicBezTo>
                  <a:cubicBezTo>
                    <a:pt x="3284" y="16"/>
                    <a:pt x="3226" y="0"/>
                    <a:pt x="317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6452050" y="2678025"/>
              <a:ext cx="117500" cy="163300"/>
            </a:xfrm>
            <a:custGeom>
              <a:avLst/>
              <a:gdLst/>
              <a:ahLst/>
              <a:cxnLst/>
              <a:rect l="l" t="t" r="r" b="b"/>
              <a:pathLst>
                <a:path w="4700" h="6532" extrusionOk="0">
                  <a:moveTo>
                    <a:pt x="4378" y="0"/>
                  </a:moveTo>
                  <a:cubicBezTo>
                    <a:pt x="4331" y="0"/>
                    <a:pt x="4285" y="11"/>
                    <a:pt x="4244" y="29"/>
                  </a:cubicBezTo>
                  <a:cubicBezTo>
                    <a:pt x="4204" y="54"/>
                    <a:pt x="4163" y="86"/>
                    <a:pt x="4131" y="127"/>
                  </a:cubicBezTo>
                  <a:lnTo>
                    <a:pt x="90" y="6077"/>
                  </a:lnTo>
                  <a:cubicBezTo>
                    <a:pt x="1" y="6216"/>
                    <a:pt x="33" y="6395"/>
                    <a:pt x="163" y="6484"/>
                  </a:cubicBezTo>
                  <a:cubicBezTo>
                    <a:pt x="211" y="6517"/>
                    <a:pt x="265" y="6532"/>
                    <a:pt x="318" y="6532"/>
                  </a:cubicBezTo>
                  <a:cubicBezTo>
                    <a:pt x="412" y="6532"/>
                    <a:pt x="505" y="6485"/>
                    <a:pt x="562" y="6403"/>
                  </a:cubicBezTo>
                  <a:lnTo>
                    <a:pt x="4610" y="452"/>
                  </a:lnTo>
                  <a:cubicBezTo>
                    <a:pt x="4700" y="322"/>
                    <a:pt x="4667" y="135"/>
                    <a:pt x="4537" y="45"/>
                  </a:cubicBezTo>
                  <a:cubicBezTo>
                    <a:pt x="4489" y="15"/>
                    <a:pt x="4433" y="0"/>
                    <a:pt x="43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6400425" y="2630800"/>
              <a:ext cx="137825" cy="199350"/>
            </a:xfrm>
            <a:custGeom>
              <a:avLst/>
              <a:gdLst/>
              <a:ahLst/>
              <a:cxnLst/>
              <a:rect l="l" t="t" r="r" b="b"/>
              <a:pathLst>
                <a:path w="5513" h="7974" extrusionOk="0">
                  <a:moveTo>
                    <a:pt x="5186" y="0"/>
                  </a:moveTo>
                  <a:cubicBezTo>
                    <a:pt x="5141" y="0"/>
                    <a:pt x="5097" y="11"/>
                    <a:pt x="5057" y="32"/>
                  </a:cubicBezTo>
                  <a:cubicBezTo>
                    <a:pt x="5017" y="48"/>
                    <a:pt x="4976" y="81"/>
                    <a:pt x="4944" y="130"/>
                  </a:cubicBezTo>
                  <a:lnTo>
                    <a:pt x="90" y="7527"/>
                  </a:lnTo>
                  <a:cubicBezTo>
                    <a:pt x="1" y="7658"/>
                    <a:pt x="42" y="7836"/>
                    <a:pt x="172" y="7926"/>
                  </a:cubicBezTo>
                  <a:cubicBezTo>
                    <a:pt x="222" y="7958"/>
                    <a:pt x="278" y="7974"/>
                    <a:pt x="333" y="7974"/>
                  </a:cubicBezTo>
                  <a:cubicBezTo>
                    <a:pt x="428" y="7974"/>
                    <a:pt x="521" y="7927"/>
                    <a:pt x="578" y="7845"/>
                  </a:cubicBezTo>
                  <a:lnTo>
                    <a:pt x="5431" y="447"/>
                  </a:lnTo>
                  <a:cubicBezTo>
                    <a:pt x="5513" y="317"/>
                    <a:pt x="5480" y="138"/>
                    <a:pt x="5342" y="48"/>
                  </a:cubicBezTo>
                  <a:cubicBezTo>
                    <a:pt x="5297" y="17"/>
                    <a:pt x="5241" y="0"/>
                    <a:pt x="51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6356950" y="2595100"/>
              <a:ext cx="151025" cy="221450"/>
            </a:xfrm>
            <a:custGeom>
              <a:avLst/>
              <a:gdLst/>
              <a:ahLst/>
              <a:cxnLst/>
              <a:rect l="l" t="t" r="r" b="b"/>
              <a:pathLst>
                <a:path w="6041" h="8858" extrusionOk="0">
                  <a:moveTo>
                    <a:pt x="5715" y="1"/>
                  </a:moveTo>
                  <a:cubicBezTo>
                    <a:pt x="5670" y="1"/>
                    <a:pt x="5626" y="11"/>
                    <a:pt x="5585" y="29"/>
                  </a:cubicBezTo>
                  <a:cubicBezTo>
                    <a:pt x="5536" y="54"/>
                    <a:pt x="5496" y="86"/>
                    <a:pt x="5471" y="135"/>
                  </a:cubicBezTo>
                  <a:lnTo>
                    <a:pt x="82" y="8411"/>
                  </a:lnTo>
                  <a:cubicBezTo>
                    <a:pt x="0" y="8549"/>
                    <a:pt x="33" y="8728"/>
                    <a:pt x="171" y="8809"/>
                  </a:cubicBezTo>
                  <a:cubicBezTo>
                    <a:pt x="218" y="8842"/>
                    <a:pt x="272" y="8857"/>
                    <a:pt x="326" y="8857"/>
                  </a:cubicBezTo>
                  <a:cubicBezTo>
                    <a:pt x="420" y="8857"/>
                    <a:pt x="512" y="8811"/>
                    <a:pt x="569" y="8728"/>
                  </a:cubicBezTo>
                  <a:lnTo>
                    <a:pt x="5951" y="444"/>
                  </a:lnTo>
                  <a:cubicBezTo>
                    <a:pt x="6040" y="314"/>
                    <a:pt x="6000" y="135"/>
                    <a:pt x="5870" y="46"/>
                  </a:cubicBezTo>
                  <a:cubicBezTo>
                    <a:pt x="5821" y="15"/>
                    <a:pt x="5768" y="1"/>
                    <a:pt x="57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6317725" y="2565850"/>
              <a:ext cx="158550" cy="229150"/>
            </a:xfrm>
            <a:custGeom>
              <a:avLst/>
              <a:gdLst/>
              <a:ahLst/>
              <a:cxnLst/>
              <a:rect l="l" t="t" r="r" b="b"/>
              <a:pathLst>
                <a:path w="6342" h="9166" extrusionOk="0">
                  <a:moveTo>
                    <a:pt x="6016" y="0"/>
                  </a:moveTo>
                  <a:cubicBezTo>
                    <a:pt x="5971" y="0"/>
                    <a:pt x="5927" y="10"/>
                    <a:pt x="5886" y="29"/>
                  </a:cubicBezTo>
                  <a:cubicBezTo>
                    <a:pt x="5837" y="53"/>
                    <a:pt x="5797" y="86"/>
                    <a:pt x="5772" y="126"/>
                  </a:cubicBezTo>
                  <a:lnTo>
                    <a:pt x="90" y="8719"/>
                  </a:lnTo>
                  <a:cubicBezTo>
                    <a:pt x="0" y="8849"/>
                    <a:pt x="33" y="9028"/>
                    <a:pt x="171" y="9117"/>
                  </a:cubicBezTo>
                  <a:cubicBezTo>
                    <a:pt x="218" y="9150"/>
                    <a:pt x="272" y="9165"/>
                    <a:pt x="326" y="9165"/>
                  </a:cubicBezTo>
                  <a:cubicBezTo>
                    <a:pt x="420" y="9165"/>
                    <a:pt x="512" y="9119"/>
                    <a:pt x="569" y="9036"/>
                  </a:cubicBezTo>
                  <a:lnTo>
                    <a:pt x="6252" y="443"/>
                  </a:lnTo>
                  <a:cubicBezTo>
                    <a:pt x="6341" y="313"/>
                    <a:pt x="6301" y="134"/>
                    <a:pt x="6170" y="45"/>
                  </a:cubicBezTo>
                  <a:cubicBezTo>
                    <a:pt x="6122" y="14"/>
                    <a:pt x="6069" y="0"/>
                    <a:pt x="60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6279300" y="2540150"/>
              <a:ext cx="154900" cy="227825"/>
            </a:xfrm>
            <a:custGeom>
              <a:avLst/>
              <a:gdLst/>
              <a:ahLst/>
              <a:cxnLst/>
              <a:rect l="l" t="t" r="r" b="b"/>
              <a:pathLst>
                <a:path w="6196" h="9113" extrusionOk="0">
                  <a:moveTo>
                    <a:pt x="5862" y="0"/>
                  </a:moveTo>
                  <a:cubicBezTo>
                    <a:pt x="5818" y="0"/>
                    <a:pt x="5776" y="11"/>
                    <a:pt x="5740" y="32"/>
                  </a:cubicBezTo>
                  <a:cubicBezTo>
                    <a:pt x="5691" y="49"/>
                    <a:pt x="5651" y="89"/>
                    <a:pt x="5618" y="130"/>
                  </a:cubicBezTo>
                  <a:lnTo>
                    <a:pt x="90" y="8666"/>
                  </a:lnTo>
                  <a:cubicBezTo>
                    <a:pt x="1" y="8804"/>
                    <a:pt x="41" y="8983"/>
                    <a:pt x="180" y="9064"/>
                  </a:cubicBezTo>
                  <a:cubicBezTo>
                    <a:pt x="227" y="9097"/>
                    <a:pt x="281" y="9112"/>
                    <a:pt x="335" y="9112"/>
                  </a:cubicBezTo>
                  <a:cubicBezTo>
                    <a:pt x="428" y="9112"/>
                    <a:pt x="521" y="9066"/>
                    <a:pt x="578" y="8983"/>
                  </a:cubicBezTo>
                  <a:lnTo>
                    <a:pt x="6106" y="447"/>
                  </a:lnTo>
                  <a:cubicBezTo>
                    <a:pt x="6195" y="317"/>
                    <a:pt x="6155" y="138"/>
                    <a:pt x="6017" y="49"/>
                  </a:cubicBezTo>
                  <a:cubicBezTo>
                    <a:pt x="5971" y="17"/>
                    <a:pt x="5916" y="0"/>
                    <a:pt x="586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6245975" y="2521725"/>
              <a:ext cx="149600" cy="216975"/>
            </a:xfrm>
            <a:custGeom>
              <a:avLst/>
              <a:gdLst/>
              <a:ahLst/>
              <a:cxnLst/>
              <a:rect l="l" t="t" r="r" b="b"/>
              <a:pathLst>
                <a:path w="5984" h="8679" extrusionOk="0">
                  <a:moveTo>
                    <a:pt x="5659" y="1"/>
                  </a:moveTo>
                  <a:cubicBezTo>
                    <a:pt x="5614" y="1"/>
                    <a:pt x="5570" y="11"/>
                    <a:pt x="5529" y="30"/>
                  </a:cubicBezTo>
                  <a:cubicBezTo>
                    <a:pt x="5480" y="54"/>
                    <a:pt x="5439" y="87"/>
                    <a:pt x="5415" y="127"/>
                  </a:cubicBezTo>
                  <a:lnTo>
                    <a:pt x="90" y="8232"/>
                  </a:lnTo>
                  <a:cubicBezTo>
                    <a:pt x="1" y="8362"/>
                    <a:pt x="33" y="8541"/>
                    <a:pt x="171" y="8631"/>
                  </a:cubicBezTo>
                  <a:cubicBezTo>
                    <a:pt x="219" y="8663"/>
                    <a:pt x="273" y="8678"/>
                    <a:pt x="326" y="8678"/>
                  </a:cubicBezTo>
                  <a:cubicBezTo>
                    <a:pt x="420" y="8678"/>
                    <a:pt x="513" y="8632"/>
                    <a:pt x="570" y="8549"/>
                  </a:cubicBezTo>
                  <a:lnTo>
                    <a:pt x="5894" y="444"/>
                  </a:lnTo>
                  <a:cubicBezTo>
                    <a:pt x="5984" y="314"/>
                    <a:pt x="5943" y="135"/>
                    <a:pt x="5813" y="46"/>
                  </a:cubicBezTo>
                  <a:cubicBezTo>
                    <a:pt x="5765" y="15"/>
                    <a:pt x="5711" y="1"/>
                    <a:pt x="56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6214475" y="2504975"/>
              <a:ext cx="132950" cy="193475"/>
            </a:xfrm>
            <a:custGeom>
              <a:avLst/>
              <a:gdLst/>
              <a:ahLst/>
              <a:cxnLst/>
              <a:rect l="l" t="t" r="r" b="b"/>
              <a:pathLst>
                <a:path w="5318" h="7739" extrusionOk="0">
                  <a:moveTo>
                    <a:pt x="4983" y="1"/>
                  </a:moveTo>
                  <a:cubicBezTo>
                    <a:pt x="4940" y="1"/>
                    <a:pt x="4898" y="11"/>
                    <a:pt x="4862" y="33"/>
                  </a:cubicBezTo>
                  <a:cubicBezTo>
                    <a:pt x="4813" y="49"/>
                    <a:pt x="4772" y="90"/>
                    <a:pt x="4740" y="131"/>
                  </a:cubicBezTo>
                  <a:lnTo>
                    <a:pt x="90" y="7293"/>
                  </a:lnTo>
                  <a:cubicBezTo>
                    <a:pt x="0" y="7423"/>
                    <a:pt x="41" y="7602"/>
                    <a:pt x="179" y="7691"/>
                  </a:cubicBezTo>
                  <a:cubicBezTo>
                    <a:pt x="226" y="7723"/>
                    <a:pt x="279" y="7738"/>
                    <a:pt x="332" y="7738"/>
                  </a:cubicBezTo>
                  <a:cubicBezTo>
                    <a:pt x="427" y="7738"/>
                    <a:pt x="520" y="7690"/>
                    <a:pt x="578" y="7602"/>
                  </a:cubicBezTo>
                  <a:lnTo>
                    <a:pt x="5228" y="448"/>
                  </a:lnTo>
                  <a:cubicBezTo>
                    <a:pt x="5317" y="309"/>
                    <a:pt x="5276" y="131"/>
                    <a:pt x="5138" y="49"/>
                  </a:cubicBezTo>
                  <a:cubicBezTo>
                    <a:pt x="5093" y="18"/>
                    <a:pt x="5038" y="1"/>
                    <a:pt x="498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6189475" y="2497775"/>
              <a:ext cx="112425" cy="156850"/>
            </a:xfrm>
            <a:custGeom>
              <a:avLst/>
              <a:gdLst/>
              <a:ahLst/>
              <a:cxnLst/>
              <a:rect l="l" t="t" r="r" b="b"/>
              <a:pathLst>
                <a:path w="4497" h="6274" extrusionOk="0">
                  <a:moveTo>
                    <a:pt x="4166" y="0"/>
                  </a:moveTo>
                  <a:cubicBezTo>
                    <a:pt x="4123" y="0"/>
                    <a:pt x="4080" y="10"/>
                    <a:pt x="4041" y="28"/>
                  </a:cubicBezTo>
                  <a:cubicBezTo>
                    <a:pt x="3992" y="53"/>
                    <a:pt x="3951" y="85"/>
                    <a:pt x="3927" y="126"/>
                  </a:cubicBezTo>
                  <a:lnTo>
                    <a:pt x="90" y="5825"/>
                  </a:lnTo>
                  <a:cubicBezTo>
                    <a:pt x="1" y="5955"/>
                    <a:pt x="33" y="6134"/>
                    <a:pt x="163" y="6223"/>
                  </a:cubicBezTo>
                  <a:cubicBezTo>
                    <a:pt x="216" y="6257"/>
                    <a:pt x="274" y="6273"/>
                    <a:pt x="332" y="6273"/>
                  </a:cubicBezTo>
                  <a:cubicBezTo>
                    <a:pt x="425" y="6273"/>
                    <a:pt x="514" y="6230"/>
                    <a:pt x="570" y="6150"/>
                  </a:cubicBezTo>
                  <a:lnTo>
                    <a:pt x="4407" y="451"/>
                  </a:lnTo>
                  <a:cubicBezTo>
                    <a:pt x="4496" y="321"/>
                    <a:pt x="4455" y="142"/>
                    <a:pt x="4325" y="53"/>
                  </a:cubicBezTo>
                  <a:cubicBezTo>
                    <a:pt x="4275" y="16"/>
                    <a:pt x="4220" y="0"/>
                    <a:pt x="416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6170375" y="2499775"/>
              <a:ext cx="70950" cy="96875"/>
            </a:xfrm>
            <a:custGeom>
              <a:avLst/>
              <a:gdLst/>
              <a:ahLst/>
              <a:cxnLst/>
              <a:rect l="l" t="t" r="r" b="b"/>
              <a:pathLst>
                <a:path w="2838" h="3875" extrusionOk="0">
                  <a:moveTo>
                    <a:pt x="2516" y="1"/>
                  </a:moveTo>
                  <a:cubicBezTo>
                    <a:pt x="2469" y="1"/>
                    <a:pt x="2423" y="11"/>
                    <a:pt x="2382" y="30"/>
                  </a:cubicBezTo>
                  <a:cubicBezTo>
                    <a:pt x="2342" y="54"/>
                    <a:pt x="2301" y="87"/>
                    <a:pt x="2268" y="127"/>
                  </a:cubicBezTo>
                  <a:lnTo>
                    <a:pt x="82" y="3428"/>
                  </a:lnTo>
                  <a:cubicBezTo>
                    <a:pt x="0" y="3558"/>
                    <a:pt x="33" y="3737"/>
                    <a:pt x="163" y="3826"/>
                  </a:cubicBezTo>
                  <a:cubicBezTo>
                    <a:pt x="213" y="3859"/>
                    <a:pt x="269" y="3874"/>
                    <a:pt x="324" y="3874"/>
                  </a:cubicBezTo>
                  <a:cubicBezTo>
                    <a:pt x="420" y="3874"/>
                    <a:pt x="513" y="3827"/>
                    <a:pt x="569" y="3745"/>
                  </a:cubicBezTo>
                  <a:lnTo>
                    <a:pt x="2756" y="452"/>
                  </a:lnTo>
                  <a:cubicBezTo>
                    <a:pt x="2838" y="314"/>
                    <a:pt x="2805" y="135"/>
                    <a:pt x="2675" y="46"/>
                  </a:cubicBezTo>
                  <a:cubicBezTo>
                    <a:pt x="2627" y="15"/>
                    <a:pt x="2571" y="1"/>
                    <a:pt x="251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6077900" y="2442075"/>
              <a:ext cx="71150" cy="97750"/>
            </a:xfrm>
            <a:custGeom>
              <a:avLst/>
              <a:gdLst/>
              <a:ahLst/>
              <a:cxnLst/>
              <a:rect l="l" t="t" r="r" b="b"/>
              <a:pathLst>
                <a:path w="2846" h="3910" extrusionOk="0">
                  <a:moveTo>
                    <a:pt x="2523" y="0"/>
                  </a:moveTo>
                  <a:cubicBezTo>
                    <a:pt x="2478" y="0"/>
                    <a:pt x="2432" y="10"/>
                    <a:pt x="2391" y="29"/>
                  </a:cubicBezTo>
                  <a:cubicBezTo>
                    <a:pt x="2350" y="53"/>
                    <a:pt x="2309" y="86"/>
                    <a:pt x="2277" y="126"/>
                  </a:cubicBezTo>
                  <a:lnTo>
                    <a:pt x="90" y="3460"/>
                  </a:lnTo>
                  <a:cubicBezTo>
                    <a:pt x="0" y="3598"/>
                    <a:pt x="41" y="3777"/>
                    <a:pt x="171" y="3866"/>
                  </a:cubicBezTo>
                  <a:cubicBezTo>
                    <a:pt x="221" y="3895"/>
                    <a:pt x="277" y="3910"/>
                    <a:pt x="331" y="3910"/>
                  </a:cubicBezTo>
                  <a:cubicBezTo>
                    <a:pt x="427" y="3910"/>
                    <a:pt x="521" y="3865"/>
                    <a:pt x="578" y="3777"/>
                  </a:cubicBezTo>
                  <a:lnTo>
                    <a:pt x="2764" y="443"/>
                  </a:lnTo>
                  <a:cubicBezTo>
                    <a:pt x="2846" y="313"/>
                    <a:pt x="2813" y="135"/>
                    <a:pt x="2675" y="45"/>
                  </a:cubicBezTo>
                  <a:cubicBezTo>
                    <a:pt x="2631" y="14"/>
                    <a:pt x="2577" y="0"/>
                    <a:pt x="25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6019375" y="2390450"/>
              <a:ext cx="113625" cy="157050"/>
            </a:xfrm>
            <a:custGeom>
              <a:avLst/>
              <a:gdLst/>
              <a:ahLst/>
              <a:cxnLst/>
              <a:rect l="l" t="t" r="r" b="b"/>
              <a:pathLst>
                <a:path w="4545" h="6282" extrusionOk="0">
                  <a:moveTo>
                    <a:pt x="4223" y="0"/>
                  </a:moveTo>
                  <a:cubicBezTo>
                    <a:pt x="4176" y="0"/>
                    <a:pt x="4130" y="10"/>
                    <a:pt x="4089" y="29"/>
                  </a:cubicBezTo>
                  <a:cubicBezTo>
                    <a:pt x="4049" y="45"/>
                    <a:pt x="4008" y="78"/>
                    <a:pt x="3984" y="127"/>
                  </a:cubicBezTo>
                  <a:lnTo>
                    <a:pt x="90" y="5825"/>
                  </a:lnTo>
                  <a:cubicBezTo>
                    <a:pt x="0" y="5964"/>
                    <a:pt x="33" y="6142"/>
                    <a:pt x="163" y="6232"/>
                  </a:cubicBezTo>
                  <a:cubicBezTo>
                    <a:pt x="212" y="6265"/>
                    <a:pt x="269" y="6282"/>
                    <a:pt x="325" y="6282"/>
                  </a:cubicBezTo>
                  <a:cubicBezTo>
                    <a:pt x="420" y="6282"/>
                    <a:pt x="513" y="6237"/>
                    <a:pt x="569" y="6150"/>
                  </a:cubicBezTo>
                  <a:lnTo>
                    <a:pt x="4455" y="452"/>
                  </a:lnTo>
                  <a:cubicBezTo>
                    <a:pt x="4545" y="322"/>
                    <a:pt x="4512" y="143"/>
                    <a:pt x="4382" y="45"/>
                  </a:cubicBezTo>
                  <a:cubicBezTo>
                    <a:pt x="4334" y="14"/>
                    <a:pt x="4278" y="0"/>
                    <a:pt x="42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5960225" y="2334750"/>
              <a:ext cx="149800" cy="215150"/>
            </a:xfrm>
            <a:custGeom>
              <a:avLst/>
              <a:gdLst/>
              <a:ahLst/>
              <a:cxnLst/>
              <a:rect l="l" t="t" r="r" b="b"/>
              <a:pathLst>
                <a:path w="5992" h="8606" extrusionOk="0">
                  <a:moveTo>
                    <a:pt x="5669" y="1"/>
                  </a:moveTo>
                  <a:cubicBezTo>
                    <a:pt x="5624" y="1"/>
                    <a:pt x="5578" y="11"/>
                    <a:pt x="5537" y="30"/>
                  </a:cubicBezTo>
                  <a:cubicBezTo>
                    <a:pt x="5496" y="54"/>
                    <a:pt x="5455" y="86"/>
                    <a:pt x="5423" y="127"/>
                  </a:cubicBezTo>
                  <a:lnTo>
                    <a:pt x="82" y="8159"/>
                  </a:lnTo>
                  <a:cubicBezTo>
                    <a:pt x="1" y="8289"/>
                    <a:pt x="33" y="8468"/>
                    <a:pt x="163" y="8557"/>
                  </a:cubicBezTo>
                  <a:cubicBezTo>
                    <a:pt x="214" y="8590"/>
                    <a:pt x="269" y="8605"/>
                    <a:pt x="324" y="8605"/>
                  </a:cubicBezTo>
                  <a:cubicBezTo>
                    <a:pt x="420" y="8605"/>
                    <a:pt x="513" y="8559"/>
                    <a:pt x="570" y="8476"/>
                  </a:cubicBezTo>
                  <a:lnTo>
                    <a:pt x="5903" y="444"/>
                  </a:lnTo>
                  <a:cubicBezTo>
                    <a:pt x="5992" y="314"/>
                    <a:pt x="5959" y="135"/>
                    <a:pt x="5821" y="46"/>
                  </a:cubicBezTo>
                  <a:cubicBezTo>
                    <a:pt x="5777" y="15"/>
                    <a:pt x="5724" y="1"/>
                    <a:pt x="566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5911050" y="2294100"/>
              <a:ext cx="171550" cy="251325"/>
            </a:xfrm>
            <a:custGeom>
              <a:avLst/>
              <a:gdLst/>
              <a:ahLst/>
              <a:cxnLst/>
              <a:rect l="l" t="t" r="r" b="b"/>
              <a:pathLst>
                <a:path w="6862" h="10053" extrusionOk="0">
                  <a:moveTo>
                    <a:pt x="6536" y="1"/>
                  </a:moveTo>
                  <a:cubicBezTo>
                    <a:pt x="6492" y="1"/>
                    <a:pt x="6447" y="11"/>
                    <a:pt x="6406" y="30"/>
                  </a:cubicBezTo>
                  <a:cubicBezTo>
                    <a:pt x="6357" y="54"/>
                    <a:pt x="6317" y="87"/>
                    <a:pt x="6292" y="135"/>
                  </a:cubicBezTo>
                  <a:lnTo>
                    <a:pt x="82" y="9606"/>
                  </a:lnTo>
                  <a:cubicBezTo>
                    <a:pt x="0" y="9736"/>
                    <a:pt x="33" y="9915"/>
                    <a:pt x="171" y="10004"/>
                  </a:cubicBezTo>
                  <a:cubicBezTo>
                    <a:pt x="218" y="10037"/>
                    <a:pt x="272" y="10052"/>
                    <a:pt x="326" y="10052"/>
                  </a:cubicBezTo>
                  <a:cubicBezTo>
                    <a:pt x="420" y="10052"/>
                    <a:pt x="512" y="10006"/>
                    <a:pt x="569" y="9923"/>
                  </a:cubicBezTo>
                  <a:lnTo>
                    <a:pt x="6772" y="452"/>
                  </a:lnTo>
                  <a:cubicBezTo>
                    <a:pt x="6861" y="314"/>
                    <a:pt x="6821" y="135"/>
                    <a:pt x="6691" y="46"/>
                  </a:cubicBezTo>
                  <a:cubicBezTo>
                    <a:pt x="6642" y="15"/>
                    <a:pt x="6589" y="1"/>
                    <a:pt x="65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5859625" y="2255000"/>
              <a:ext cx="185175" cy="276200"/>
            </a:xfrm>
            <a:custGeom>
              <a:avLst/>
              <a:gdLst/>
              <a:ahLst/>
              <a:cxnLst/>
              <a:rect l="l" t="t" r="r" b="b"/>
              <a:pathLst>
                <a:path w="7407" h="11048" extrusionOk="0">
                  <a:moveTo>
                    <a:pt x="7077" y="1"/>
                  </a:moveTo>
                  <a:cubicBezTo>
                    <a:pt x="7033" y="1"/>
                    <a:pt x="6991" y="11"/>
                    <a:pt x="6951" y="33"/>
                  </a:cubicBezTo>
                  <a:cubicBezTo>
                    <a:pt x="6902" y="49"/>
                    <a:pt x="6862" y="90"/>
                    <a:pt x="6837" y="130"/>
                  </a:cubicBezTo>
                  <a:lnTo>
                    <a:pt x="82" y="10601"/>
                  </a:lnTo>
                  <a:cubicBezTo>
                    <a:pt x="0" y="10739"/>
                    <a:pt x="33" y="10918"/>
                    <a:pt x="171" y="10999"/>
                  </a:cubicBezTo>
                  <a:cubicBezTo>
                    <a:pt x="219" y="11032"/>
                    <a:pt x="272" y="11047"/>
                    <a:pt x="326" y="11047"/>
                  </a:cubicBezTo>
                  <a:cubicBezTo>
                    <a:pt x="420" y="11047"/>
                    <a:pt x="513" y="11001"/>
                    <a:pt x="570" y="10918"/>
                  </a:cubicBezTo>
                  <a:lnTo>
                    <a:pt x="7317" y="447"/>
                  </a:lnTo>
                  <a:cubicBezTo>
                    <a:pt x="7406" y="309"/>
                    <a:pt x="7366" y="130"/>
                    <a:pt x="7236" y="49"/>
                  </a:cubicBezTo>
                  <a:cubicBezTo>
                    <a:pt x="7186" y="17"/>
                    <a:pt x="7131" y="1"/>
                    <a:pt x="707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5794800" y="2488100"/>
              <a:ext cx="987950" cy="604775"/>
            </a:xfrm>
            <a:custGeom>
              <a:avLst/>
              <a:gdLst/>
              <a:ahLst/>
              <a:cxnLst/>
              <a:rect l="l" t="t" r="r" b="b"/>
              <a:pathLst>
                <a:path w="39518" h="24191" extrusionOk="0">
                  <a:moveTo>
                    <a:pt x="327" y="1"/>
                  </a:moveTo>
                  <a:cubicBezTo>
                    <a:pt x="283" y="1"/>
                    <a:pt x="241" y="11"/>
                    <a:pt x="203" y="33"/>
                  </a:cubicBezTo>
                  <a:cubicBezTo>
                    <a:pt x="155" y="50"/>
                    <a:pt x="114" y="90"/>
                    <a:pt x="81" y="139"/>
                  </a:cubicBezTo>
                  <a:cubicBezTo>
                    <a:pt x="0" y="277"/>
                    <a:pt x="41" y="456"/>
                    <a:pt x="179" y="537"/>
                  </a:cubicBezTo>
                  <a:cubicBezTo>
                    <a:pt x="2763" y="2107"/>
                    <a:pt x="5113" y="2612"/>
                    <a:pt x="7330" y="2612"/>
                  </a:cubicBezTo>
                  <a:cubicBezTo>
                    <a:pt x="9361" y="2612"/>
                    <a:pt x="11281" y="2189"/>
                    <a:pt x="13170" y="1773"/>
                  </a:cubicBezTo>
                  <a:cubicBezTo>
                    <a:pt x="15093" y="1349"/>
                    <a:pt x="16963" y="937"/>
                    <a:pt x="18911" y="937"/>
                  </a:cubicBezTo>
                  <a:cubicBezTo>
                    <a:pt x="21038" y="937"/>
                    <a:pt x="23259" y="1429"/>
                    <a:pt x="25746" y="2935"/>
                  </a:cubicBezTo>
                  <a:cubicBezTo>
                    <a:pt x="30494" y="5830"/>
                    <a:pt x="31355" y="9488"/>
                    <a:pt x="32258" y="13366"/>
                  </a:cubicBezTo>
                  <a:cubicBezTo>
                    <a:pt x="33152" y="17186"/>
                    <a:pt x="34071" y="21129"/>
                    <a:pt x="39038" y="24145"/>
                  </a:cubicBezTo>
                  <a:cubicBezTo>
                    <a:pt x="39083" y="24176"/>
                    <a:pt x="39133" y="24190"/>
                    <a:pt x="39184" y="24190"/>
                  </a:cubicBezTo>
                  <a:cubicBezTo>
                    <a:pt x="39279" y="24190"/>
                    <a:pt x="39375" y="24138"/>
                    <a:pt x="39428" y="24048"/>
                  </a:cubicBezTo>
                  <a:cubicBezTo>
                    <a:pt x="39517" y="23918"/>
                    <a:pt x="39469" y="23739"/>
                    <a:pt x="39330" y="23657"/>
                  </a:cubicBezTo>
                  <a:cubicBezTo>
                    <a:pt x="34583" y="20763"/>
                    <a:pt x="33729" y="17105"/>
                    <a:pt x="32819" y="13227"/>
                  </a:cubicBezTo>
                  <a:cubicBezTo>
                    <a:pt x="31925" y="9407"/>
                    <a:pt x="31006" y="5456"/>
                    <a:pt x="26047" y="2448"/>
                  </a:cubicBezTo>
                  <a:cubicBezTo>
                    <a:pt x="23459" y="874"/>
                    <a:pt x="21108" y="367"/>
                    <a:pt x="18890" y="367"/>
                  </a:cubicBezTo>
                  <a:cubicBezTo>
                    <a:pt x="16858" y="367"/>
                    <a:pt x="14937" y="792"/>
                    <a:pt x="13048" y="1212"/>
                  </a:cubicBezTo>
                  <a:cubicBezTo>
                    <a:pt x="11130" y="1635"/>
                    <a:pt x="9263" y="2047"/>
                    <a:pt x="7317" y="2047"/>
                  </a:cubicBezTo>
                  <a:cubicBezTo>
                    <a:pt x="5188" y="2047"/>
                    <a:pt x="2965" y="1554"/>
                    <a:pt x="480" y="41"/>
                  </a:cubicBezTo>
                  <a:cubicBezTo>
                    <a:pt x="431" y="15"/>
                    <a:pt x="378" y="1"/>
                    <a:pt x="3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5986250" y="2218800"/>
              <a:ext cx="957250" cy="652275"/>
            </a:xfrm>
            <a:custGeom>
              <a:avLst/>
              <a:gdLst/>
              <a:ahLst/>
              <a:cxnLst/>
              <a:rect l="l" t="t" r="r" b="b"/>
              <a:pathLst>
                <a:path w="38290" h="26091" extrusionOk="0">
                  <a:moveTo>
                    <a:pt x="316" y="0"/>
                  </a:moveTo>
                  <a:cubicBezTo>
                    <a:pt x="274" y="0"/>
                    <a:pt x="232" y="9"/>
                    <a:pt x="195" y="26"/>
                  </a:cubicBezTo>
                  <a:cubicBezTo>
                    <a:pt x="155" y="50"/>
                    <a:pt x="114" y="83"/>
                    <a:pt x="90" y="123"/>
                  </a:cubicBezTo>
                  <a:cubicBezTo>
                    <a:pt x="0" y="261"/>
                    <a:pt x="33" y="440"/>
                    <a:pt x="163" y="530"/>
                  </a:cubicBezTo>
                  <a:cubicBezTo>
                    <a:pt x="4772" y="3651"/>
                    <a:pt x="5585" y="7448"/>
                    <a:pt x="6455" y="11472"/>
                  </a:cubicBezTo>
                  <a:cubicBezTo>
                    <a:pt x="7300" y="15431"/>
                    <a:pt x="8178" y="19520"/>
                    <a:pt x="12983" y="22780"/>
                  </a:cubicBezTo>
                  <a:cubicBezTo>
                    <a:pt x="15661" y="24592"/>
                    <a:pt x="18081" y="25145"/>
                    <a:pt x="20365" y="25145"/>
                  </a:cubicBezTo>
                  <a:cubicBezTo>
                    <a:pt x="22178" y="25145"/>
                    <a:pt x="23906" y="24796"/>
                    <a:pt x="25608" y="24455"/>
                  </a:cubicBezTo>
                  <a:cubicBezTo>
                    <a:pt x="27338" y="24105"/>
                    <a:pt x="29025" y="23763"/>
                    <a:pt x="30768" y="23763"/>
                  </a:cubicBezTo>
                  <a:cubicBezTo>
                    <a:pt x="32957" y="23763"/>
                    <a:pt x="35236" y="24302"/>
                    <a:pt x="37802" y="26040"/>
                  </a:cubicBezTo>
                  <a:cubicBezTo>
                    <a:pt x="37852" y="26074"/>
                    <a:pt x="37908" y="26090"/>
                    <a:pt x="37964" y="26090"/>
                  </a:cubicBezTo>
                  <a:cubicBezTo>
                    <a:pt x="38055" y="26090"/>
                    <a:pt x="38145" y="26047"/>
                    <a:pt x="38200" y="25967"/>
                  </a:cubicBezTo>
                  <a:cubicBezTo>
                    <a:pt x="38290" y="25828"/>
                    <a:pt x="38257" y="25650"/>
                    <a:pt x="38119" y="25560"/>
                  </a:cubicBezTo>
                  <a:cubicBezTo>
                    <a:pt x="35441" y="23748"/>
                    <a:pt x="33021" y="23196"/>
                    <a:pt x="30737" y="23196"/>
                  </a:cubicBezTo>
                  <a:cubicBezTo>
                    <a:pt x="28923" y="23196"/>
                    <a:pt x="27196" y="23544"/>
                    <a:pt x="25494" y="23886"/>
                  </a:cubicBezTo>
                  <a:cubicBezTo>
                    <a:pt x="23764" y="24235"/>
                    <a:pt x="22077" y="24577"/>
                    <a:pt x="20335" y="24577"/>
                  </a:cubicBezTo>
                  <a:cubicBezTo>
                    <a:pt x="18146" y="24577"/>
                    <a:pt x="15869" y="24038"/>
                    <a:pt x="13308" y="22300"/>
                  </a:cubicBezTo>
                  <a:cubicBezTo>
                    <a:pt x="8699" y="19179"/>
                    <a:pt x="7878" y="15374"/>
                    <a:pt x="7016" y="11350"/>
                  </a:cubicBezTo>
                  <a:cubicBezTo>
                    <a:pt x="6170" y="7399"/>
                    <a:pt x="5284" y="3302"/>
                    <a:pt x="488" y="50"/>
                  </a:cubicBezTo>
                  <a:cubicBezTo>
                    <a:pt x="436" y="17"/>
                    <a:pt x="375" y="0"/>
                    <a:pt x="3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32"/>
          <p:cNvGrpSpPr/>
          <p:nvPr/>
        </p:nvGrpSpPr>
        <p:grpSpPr>
          <a:xfrm>
            <a:off x="2175784" y="4696841"/>
            <a:ext cx="704185" cy="184398"/>
            <a:chOff x="1365250" y="1915800"/>
            <a:chExt cx="232750" cy="60950"/>
          </a:xfrm>
        </p:grpSpPr>
        <p:sp>
          <p:nvSpPr>
            <p:cNvPr id="895" name="Google Shape;895;p32"/>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901"/>
        <p:cNvGrpSpPr/>
        <p:nvPr/>
      </p:nvGrpSpPr>
      <p:grpSpPr>
        <a:xfrm>
          <a:off x="0" y="0"/>
          <a:ext cx="0" cy="0"/>
          <a:chOff x="0" y="0"/>
          <a:chExt cx="0" cy="0"/>
        </a:xfrm>
      </p:grpSpPr>
      <p:sp>
        <p:nvSpPr>
          <p:cNvPr id="902" name="Google Shape;902;p33"/>
          <p:cNvSpPr/>
          <p:nvPr/>
        </p:nvSpPr>
        <p:spPr>
          <a:xfrm>
            <a:off x="1224613" y="1419350"/>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33"/>
          <p:cNvGrpSpPr/>
          <p:nvPr/>
        </p:nvGrpSpPr>
        <p:grpSpPr>
          <a:xfrm>
            <a:off x="-461712" y="-548400"/>
            <a:ext cx="2349881" cy="2062278"/>
            <a:chOff x="6057275" y="-929775"/>
            <a:chExt cx="2349881" cy="2062278"/>
          </a:xfrm>
        </p:grpSpPr>
        <p:sp>
          <p:nvSpPr>
            <p:cNvPr id="904" name="Google Shape;904;p33"/>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3"/>
          <p:cNvGrpSpPr/>
          <p:nvPr/>
        </p:nvGrpSpPr>
        <p:grpSpPr>
          <a:xfrm>
            <a:off x="261538" y="4158700"/>
            <a:ext cx="796100" cy="633050"/>
            <a:chOff x="5898025" y="1440475"/>
            <a:chExt cx="796100" cy="633050"/>
          </a:xfrm>
        </p:grpSpPr>
        <p:sp>
          <p:nvSpPr>
            <p:cNvPr id="908" name="Google Shape;908;p33"/>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3"/>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3"/>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33"/>
          <p:cNvGrpSpPr/>
          <p:nvPr/>
        </p:nvGrpSpPr>
        <p:grpSpPr>
          <a:xfrm>
            <a:off x="8037950" y="-171012"/>
            <a:ext cx="1818629" cy="1818629"/>
            <a:chOff x="-637600" y="4204225"/>
            <a:chExt cx="1818629" cy="1818629"/>
          </a:xfrm>
        </p:grpSpPr>
        <p:sp>
          <p:nvSpPr>
            <p:cNvPr id="916" name="Google Shape;916;p33"/>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33"/>
          <p:cNvSpPr/>
          <p:nvPr/>
        </p:nvSpPr>
        <p:spPr>
          <a:xfrm>
            <a:off x="1224625" y="47917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 name="Google Shape;919;p33"/>
          <p:cNvGrpSpPr/>
          <p:nvPr/>
        </p:nvGrpSpPr>
        <p:grpSpPr>
          <a:xfrm>
            <a:off x="7894759" y="4673191"/>
            <a:ext cx="704185" cy="184398"/>
            <a:chOff x="1365250" y="1915800"/>
            <a:chExt cx="232750" cy="60950"/>
          </a:xfrm>
        </p:grpSpPr>
        <p:sp>
          <p:nvSpPr>
            <p:cNvPr id="920" name="Google Shape;920;p33"/>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 name="Google Shape;926;p33"/>
          <p:cNvSpPr/>
          <p:nvPr/>
        </p:nvSpPr>
        <p:spPr>
          <a:xfrm>
            <a:off x="8681913" y="42471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3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31"/>
        <p:cNvGrpSpPr/>
        <p:nvPr/>
      </p:nvGrpSpPr>
      <p:grpSpPr>
        <a:xfrm>
          <a:off x="0" y="0"/>
          <a:ext cx="0" cy="0"/>
          <a:chOff x="0" y="0"/>
          <a:chExt cx="0" cy="0"/>
        </a:xfrm>
      </p:grpSpPr>
      <p:sp>
        <p:nvSpPr>
          <p:cNvPr id="932" name="Google Shape;932;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36"/>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37"/>
        <p:cNvGrpSpPr/>
        <p:nvPr/>
      </p:nvGrpSpPr>
      <p:grpSpPr>
        <a:xfrm>
          <a:off x="0" y="0"/>
          <a:ext cx="0" cy="0"/>
          <a:chOff x="0" y="0"/>
          <a:chExt cx="0" cy="0"/>
        </a:xfrm>
      </p:grpSpPr>
      <p:sp>
        <p:nvSpPr>
          <p:cNvPr id="938" name="Google Shape;938;p3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5"/>
          <p:cNvSpPr txBox="1">
            <a:spLocks noGrp="1"/>
          </p:cNvSpPr>
          <p:nvPr>
            <p:ph type="subTitle" idx="1"/>
          </p:nvPr>
        </p:nvSpPr>
        <p:spPr>
          <a:xfrm>
            <a:off x="889575" y="1690450"/>
            <a:ext cx="3477600" cy="1869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104" name="Google Shape;104;p5"/>
          <p:cNvSpPr txBox="1">
            <a:spLocks noGrp="1"/>
          </p:cNvSpPr>
          <p:nvPr>
            <p:ph type="subTitle" idx="2"/>
          </p:nvPr>
        </p:nvSpPr>
        <p:spPr>
          <a:xfrm>
            <a:off x="4776825" y="1690450"/>
            <a:ext cx="3477600" cy="1869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400"/>
            </a:lvl1pPr>
            <a:lvl2pPr lvl="1" rtl="0">
              <a:lnSpc>
                <a:spcPct val="115000"/>
              </a:lnSpc>
              <a:spcBef>
                <a:spcPts val="0"/>
              </a:spcBef>
              <a:spcAft>
                <a:spcPts val="0"/>
              </a:spcAft>
              <a:buNone/>
              <a:defRPr sz="1400"/>
            </a:lvl2pPr>
            <a:lvl3pPr lvl="2" rtl="0">
              <a:lnSpc>
                <a:spcPct val="115000"/>
              </a:lnSpc>
              <a:spcBef>
                <a:spcPts val="0"/>
              </a:spcBef>
              <a:spcAft>
                <a:spcPts val="0"/>
              </a:spcAft>
              <a:buNone/>
              <a:defRPr sz="1400"/>
            </a:lvl3pPr>
            <a:lvl4pPr lvl="3" rtl="0">
              <a:lnSpc>
                <a:spcPct val="115000"/>
              </a:lnSpc>
              <a:spcBef>
                <a:spcPts val="0"/>
              </a:spcBef>
              <a:spcAft>
                <a:spcPts val="0"/>
              </a:spcAft>
              <a:buNone/>
              <a:defRPr sz="1400"/>
            </a:lvl4pPr>
            <a:lvl5pPr lvl="4" rtl="0">
              <a:lnSpc>
                <a:spcPct val="115000"/>
              </a:lnSpc>
              <a:spcBef>
                <a:spcPts val="0"/>
              </a:spcBef>
              <a:spcAft>
                <a:spcPts val="0"/>
              </a:spcAft>
              <a:buNone/>
              <a:defRPr sz="1400"/>
            </a:lvl5pPr>
            <a:lvl6pPr lvl="5" rtl="0">
              <a:lnSpc>
                <a:spcPct val="115000"/>
              </a:lnSpc>
              <a:spcBef>
                <a:spcPts val="0"/>
              </a:spcBef>
              <a:spcAft>
                <a:spcPts val="0"/>
              </a:spcAft>
              <a:buNone/>
              <a:defRPr sz="1400"/>
            </a:lvl6pPr>
            <a:lvl7pPr lvl="6" rtl="0">
              <a:lnSpc>
                <a:spcPct val="115000"/>
              </a:lnSpc>
              <a:spcBef>
                <a:spcPts val="0"/>
              </a:spcBef>
              <a:spcAft>
                <a:spcPts val="0"/>
              </a:spcAft>
              <a:buNone/>
              <a:defRPr sz="1400"/>
            </a:lvl7pPr>
            <a:lvl8pPr lvl="7" rtl="0">
              <a:lnSpc>
                <a:spcPct val="115000"/>
              </a:lnSpc>
              <a:spcBef>
                <a:spcPts val="0"/>
              </a:spcBef>
              <a:spcAft>
                <a:spcPts val="0"/>
              </a:spcAft>
              <a:buNone/>
              <a:defRPr sz="1400"/>
            </a:lvl8pPr>
            <a:lvl9pPr lvl="8" rtl="0">
              <a:lnSpc>
                <a:spcPct val="115000"/>
              </a:lnSpc>
              <a:spcBef>
                <a:spcPts val="0"/>
              </a:spcBef>
              <a:spcAft>
                <a:spcPts val="0"/>
              </a:spcAft>
              <a:buNone/>
              <a:defRPr sz="1400"/>
            </a:lvl9pPr>
          </a:lstStyle>
          <a:p>
            <a:endParaRPr/>
          </a:p>
        </p:txBody>
      </p:sp>
      <p:sp>
        <p:nvSpPr>
          <p:cNvPr id="105" name="Google Shape;105;p5"/>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6" name="Google Shape;106;p5"/>
          <p:cNvGrpSpPr/>
          <p:nvPr/>
        </p:nvGrpSpPr>
        <p:grpSpPr>
          <a:xfrm>
            <a:off x="4367175" y="4275750"/>
            <a:ext cx="2349881" cy="2062278"/>
            <a:chOff x="6057275" y="-929775"/>
            <a:chExt cx="2349881" cy="2062278"/>
          </a:xfrm>
        </p:grpSpPr>
        <p:sp>
          <p:nvSpPr>
            <p:cNvPr id="107" name="Google Shape;107;p5"/>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5"/>
          <p:cNvGrpSpPr/>
          <p:nvPr/>
        </p:nvGrpSpPr>
        <p:grpSpPr>
          <a:xfrm>
            <a:off x="-799675" y="-474300"/>
            <a:ext cx="1818629" cy="1818629"/>
            <a:chOff x="-637600" y="4204225"/>
            <a:chExt cx="1818629" cy="1818629"/>
          </a:xfrm>
        </p:grpSpPr>
        <p:sp>
          <p:nvSpPr>
            <p:cNvPr id="111" name="Google Shape;111;p5"/>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5"/>
          <p:cNvSpPr/>
          <p:nvPr/>
        </p:nvSpPr>
        <p:spPr>
          <a:xfrm>
            <a:off x="4042163" y="43546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7498300" y="23345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5"/>
          <p:cNvGrpSpPr/>
          <p:nvPr/>
        </p:nvGrpSpPr>
        <p:grpSpPr>
          <a:xfrm>
            <a:off x="465384" y="4516366"/>
            <a:ext cx="704185" cy="184398"/>
            <a:chOff x="1365250" y="1915800"/>
            <a:chExt cx="232750" cy="60950"/>
          </a:xfrm>
        </p:grpSpPr>
        <p:sp>
          <p:nvSpPr>
            <p:cNvPr id="116" name="Google Shape;116;p5"/>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5"/>
          <p:cNvGrpSpPr/>
          <p:nvPr/>
        </p:nvGrpSpPr>
        <p:grpSpPr>
          <a:xfrm>
            <a:off x="8063634" y="4354641"/>
            <a:ext cx="704185" cy="184398"/>
            <a:chOff x="1365250" y="1915800"/>
            <a:chExt cx="232750" cy="60950"/>
          </a:xfrm>
        </p:grpSpPr>
        <p:sp>
          <p:nvSpPr>
            <p:cNvPr id="123" name="Google Shape;123;p5"/>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5"/>
          <p:cNvGrpSpPr/>
          <p:nvPr/>
        </p:nvGrpSpPr>
        <p:grpSpPr>
          <a:xfrm>
            <a:off x="1373725" y="4354650"/>
            <a:ext cx="1053175" cy="1009100"/>
            <a:chOff x="773650" y="3990800"/>
            <a:chExt cx="1053175" cy="1009100"/>
          </a:xfrm>
        </p:grpSpPr>
        <p:sp>
          <p:nvSpPr>
            <p:cNvPr id="130" name="Google Shape;130;p5"/>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5"/>
          <p:cNvSpPr/>
          <p:nvPr/>
        </p:nvSpPr>
        <p:spPr>
          <a:xfrm>
            <a:off x="7858475" y="-474300"/>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4"/>
        <p:cNvGrpSpPr/>
        <p:nvPr/>
      </p:nvGrpSpPr>
      <p:grpSpPr>
        <a:xfrm>
          <a:off x="0" y="0"/>
          <a:ext cx="0" cy="0"/>
          <a:chOff x="0" y="0"/>
          <a:chExt cx="0" cy="0"/>
        </a:xfrm>
      </p:grpSpPr>
      <p:sp>
        <p:nvSpPr>
          <p:cNvPr id="135" name="Google Shape;135;p6"/>
          <p:cNvSpPr txBox="1">
            <a:spLocks noGrp="1"/>
          </p:cNvSpPr>
          <p:nvPr>
            <p:ph type="title"/>
          </p:nvPr>
        </p:nvSpPr>
        <p:spPr>
          <a:xfrm>
            <a:off x="713225" y="539500"/>
            <a:ext cx="7717500" cy="5571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36" name="Google Shape;136;p6"/>
          <p:cNvGrpSpPr/>
          <p:nvPr/>
        </p:nvGrpSpPr>
        <p:grpSpPr>
          <a:xfrm>
            <a:off x="6846875" y="-1150575"/>
            <a:ext cx="1818629" cy="1818629"/>
            <a:chOff x="-637600" y="4204225"/>
            <a:chExt cx="1818629" cy="1818629"/>
          </a:xfrm>
        </p:grpSpPr>
        <p:sp>
          <p:nvSpPr>
            <p:cNvPr id="137" name="Google Shape;137;p6"/>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6"/>
          <p:cNvGrpSpPr/>
          <p:nvPr/>
        </p:nvGrpSpPr>
        <p:grpSpPr>
          <a:xfrm>
            <a:off x="7923459" y="4754591"/>
            <a:ext cx="704185" cy="184398"/>
            <a:chOff x="1365250" y="1915800"/>
            <a:chExt cx="232750" cy="60950"/>
          </a:xfrm>
        </p:grpSpPr>
        <p:sp>
          <p:nvSpPr>
            <p:cNvPr id="140" name="Google Shape;140;p6"/>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6"/>
          <p:cNvGrpSpPr/>
          <p:nvPr/>
        </p:nvGrpSpPr>
        <p:grpSpPr>
          <a:xfrm>
            <a:off x="555038" y="128925"/>
            <a:ext cx="398301" cy="234701"/>
            <a:chOff x="218925" y="1040850"/>
            <a:chExt cx="398301" cy="234701"/>
          </a:xfrm>
        </p:grpSpPr>
        <p:sp>
          <p:nvSpPr>
            <p:cNvPr id="147" name="Google Shape;147;p6"/>
            <p:cNvSpPr/>
            <p:nvPr/>
          </p:nvSpPr>
          <p:spPr>
            <a:xfrm>
              <a:off x="278323" y="1118023"/>
              <a:ext cx="338904" cy="157529"/>
            </a:xfrm>
            <a:custGeom>
              <a:avLst/>
              <a:gdLst/>
              <a:ahLst/>
              <a:cxnLst/>
              <a:rect l="l" t="t" r="r" b="b"/>
              <a:pathLst>
                <a:path w="9266" h="4307" fill="none" extrusionOk="0">
                  <a:moveTo>
                    <a:pt x="1" y="4307"/>
                  </a:moveTo>
                  <a:lnTo>
                    <a:pt x="9265" y="0"/>
                  </a:lnTo>
                </a:path>
              </a:pathLst>
            </a:custGeom>
            <a:solidFill>
              <a:schemeClr val="lt2"/>
            </a:solid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18925" y="1040850"/>
              <a:ext cx="194067" cy="90194"/>
            </a:xfrm>
            <a:custGeom>
              <a:avLst/>
              <a:gdLst/>
              <a:ahLst/>
              <a:cxnLst/>
              <a:rect l="l" t="t" r="r" b="b"/>
              <a:pathLst>
                <a:path w="5306" h="2466" fill="none" extrusionOk="0">
                  <a:moveTo>
                    <a:pt x="1" y="2466"/>
                  </a:moveTo>
                  <a:lnTo>
                    <a:pt x="5306" y="1"/>
                  </a:lnTo>
                </a:path>
              </a:pathLst>
            </a:custGeom>
            <a:solidFill>
              <a:schemeClr val="lt2"/>
            </a:solid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6"/>
          <p:cNvSpPr/>
          <p:nvPr/>
        </p:nvSpPr>
        <p:spPr>
          <a:xfrm>
            <a:off x="8697575" y="42437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6536275" y="479592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197925" y="447300"/>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8820500" y="10255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153" name="Google Shape;153;p6"/>
          <p:cNvGrpSpPr/>
          <p:nvPr/>
        </p:nvGrpSpPr>
        <p:grpSpPr>
          <a:xfrm>
            <a:off x="-420750" y="4096150"/>
            <a:ext cx="2349881" cy="2062278"/>
            <a:chOff x="6057275" y="-929775"/>
            <a:chExt cx="2349881" cy="2062278"/>
          </a:xfrm>
        </p:grpSpPr>
        <p:sp>
          <p:nvSpPr>
            <p:cNvPr id="154" name="Google Shape;154;p6"/>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7"/>
        <p:cNvGrpSpPr/>
        <p:nvPr/>
      </p:nvGrpSpPr>
      <p:grpSpPr>
        <a:xfrm>
          <a:off x="0" y="0"/>
          <a:ext cx="0" cy="0"/>
          <a:chOff x="0" y="0"/>
          <a:chExt cx="0" cy="0"/>
        </a:xfrm>
      </p:grpSpPr>
      <p:sp>
        <p:nvSpPr>
          <p:cNvPr id="158" name="Google Shape;158;p7"/>
          <p:cNvSpPr txBox="1">
            <a:spLocks noGrp="1"/>
          </p:cNvSpPr>
          <p:nvPr>
            <p:ph type="subTitle" idx="1"/>
          </p:nvPr>
        </p:nvSpPr>
        <p:spPr>
          <a:xfrm>
            <a:off x="4208275" y="2940650"/>
            <a:ext cx="3887700" cy="1208100"/>
          </a:xfrm>
          <a:prstGeom prst="rect">
            <a:avLst/>
          </a:prstGeom>
          <a:noFill/>
        </p:spPr>
        <p:txBody>
          <a:bodyPr spcFirstLastPara="1" wrap="square" lIns="91425" tIns="91425" rIns="91425" bIns="91425" anchor="t" anchorCtr="0">
            <a:noAutofit/>
          </a:bodyPr>
          <a:lstStyle>
            <a:lvl1pPr lvl="0" rtl="0">
              <a:lnSpc>
                <a:spcPct val="115000"/>
              </a:lnSpc>
              <a:spcBef>
                <a:spcPts val="0"/>
              </a:spcBef>
              <a:spcAft>
                <a:spcPts val="0"/>
              </a:spcAft>
              <a:buNone/>
              <a:defRPr sz="1600"/>
            </a:lvl1pPr>
            <a:lvl2pPr lvl="1" rtl="0">
              <a:lnSpc>
                <a:spcPct val="115000"/>
              </a:lnSpc>
              <a:spcBef>
                <a:spcPts val="0"/>
              </a:spcBef>
              <a:spcAft>
                <a:spcPts val="0"/>
              </a:spcAft>
              <a:buNone/>
              <a:defRPr sz="1600"/>
            </a:lvl2pPr>
            <a:lvl3pPr lvl="2" rtl="0">
              <a:lnSpc>
                <a:spcPct val="115000"/>
              </a:lnSpc>
              <a:spcBef>
                <a:spcPts val="0"/>
              </a:spcBef>
              <a:spcAft>
                <a:spcPts val="0"/>
              </a:spcAft>
              <a:buNone/>
              <a:defRPr sz="1600"/>
            </a:lvl3pPr>
            <a:lvl4pPr lvl="3" rtl="0">
              <a:lnSpc>
                <a:spcPct val="115000"/>
              </a:lnSpc>
              <a:spcBef>
                <a:spcPts val="0"/>
              </a:spcBef>
              <a:spcAft>
                <a:spcPts val="0"/>
              </a:spcAft>
              <a:buNone/>
              <a:defRPr sz="1600"/>
            </a:lvl4pPr>
            <a:lvl5pPr lvl="4" rtl="0">
              <a:lnSpc>
                <a:spcPct val="115000"/>
              </a:lnSpc>
              <a:spcBef>
                <a:spcPts val="0"/>
              </a:spcBef>
              <a:spcAft>
                <a:spcPts val="0"/>
              </a:spcAft>
              <a:buNone/>
              <a:defRPr sz="1600"/>
            </a:lvl5pPr>
            <a:lvl6pPr lvl="5" rtl="0">
              <a:lnSpc>
                <a:spcPct val="115000"/>
              </a:lnSpc>
              <a:spcBef>
                <a:spcPts val="0"/>
              </a:spcBef>
              <a:spcAft>
                <a:spcPts val="0"/>
              </a:spcAft>
              <a:buNone/>
              <a:defRPr sz="1600"/>
            </a:lvl6pPr>
            <a:lvl7pPr lvl="6" rtl="0">
              <a:lnSpc>
                <a:spcPct val="115000"/>
              </a:lnSpc>
              <a:spcBef>
                <a:spcPts val="0"/>
              </a:spcBef>
              <a:spcAft>
                <a:spcPts val="0"/>
              </a:spcAft>
              <a:buNone/>
              <a:defRPr sz="1600"/>
            </a:lvl7pPr>
            <a:lvl8pPr lvl="7" rtl="0">
              <a:lnSpc>
                <a:spcPct val="115000"/>
              </a:lnSpc>
              <a:spcBef>
                <a:spcPts val="0"/>
              </a:spcBef>
              <a:spcAft>
                <a:spcPts val="0"/>
              </a:spcAft>
              <a:buNone/>
              <a:defRPr sz="1600"/>
            </a:lvl8pPr>
            <a:lvl9pPr lvl="8" rtl="0">
              <a:lnSpc>
                <a:spcPct val="115000"/>
              </a:lnSpc>
              <a:spcBef>
                <a:spcPts val="0"/>
              </a:spcBef>
              <a:spcAft>
                <a:spcPts val="0"/>
              </a:spcAft>
              <a:buNone/>
              <a:defRPr sz="1600"/>
            </a:lvl9pPr>
          </a:lstStyle>
          <a:p>
            <a:endParaRPr/>
          </a:p>
        </p:txBody>
      </p:sp>
      <p:sp>
        <p:nvSpPr>
          <p:cNvPr id="159" name="Google Shape;159;p7"/>
          <p:cNvSpPr txBox="1">
            <a:spLocks noGrp="1"/>
          </p:cNvSpPr>
          <p:nvPr>
            <p:ph type="title"/>
          </p:nvPr>
        </p:nvSpPr>
        <p:spPr>
          <a:xfrm>
            <a:off x="4208275" y="994750"/>
            <a:ext cx="3887700" cy="1839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500"/>
            </a:lvl1pPr>
            <a:lvl2pPr lvl="1" rtl="0">
              <a:spcBef>
                <a:spcPts val="0"/>
              </a:spcBef>
              <a:spcAft>
                <a:spcPts val="0"/>
              </a:spcAft>
              <a:buSzPts val="2800"/>
              <a:buFont typeface="Palanquin Dark"/>
              <a:buNone/>
              <a:defRPr>
                <a:latin typeface="Palanquin Dark"/>
                <a:ea typeface="Palanquin Dark"/>
                <a:cs typeface="Palanquin Dark"/>
                <a:sym typeface="Palanquin Dark"/>
              </a:defRPr>
            </a:lvl2pPr>
            <a:lvl3pPr lvl="2" rtl="0">
              <a:spcBef>
                <a:spcPts val="0"/>
              </a:spcBef>
              <a:spcAft>
                <a:spcPts val="0"/>
              </a:spcAft>
              <a:buSzPts val="2800"/>
              <a:buFont typeface="Palanquin Dark"/>
              <a:buNone/>
              <a:defRPr>
                <a:latin typeface="Palanquin Dark"/>
                <a:ea typeface="Palanquin Dark"/>
                <a:cs typeface="Palanquin Dark"/>
                <a:sym typeface="Palanquin Dark"/>
              </a:defRPr>
            </a:lvl3pPr>
            <a:lvl4pPr lvl="3" rtl="0">
              <a:spcBef>
                <a:spcPts val="0"/>
              </a:spcBef>
              <a:spcAft>
                <a:spcPts val="0"/>
              </a:spcAft>
              <a:buSzPts val="2800"/>
              <a:buFont typeface="Palanquin Dark"/>
              <a:buNone/>
              <a:defRPr>
                <a:latin typeface="Palanquin Dark"/>
                <a:ea typeface="Palanquin Dark"/>
                <a:cs typeface="Palanquin Dark"/>
                <a:sym typeface="Palanquin Dark"/>
              </a:defRPr>
            </a:lvl4pPr>
            <a:lvl5pPr lvl="4" rtl="0">
              <a:spcBef>
                <a:spcPts val="0"/>
              </a:spcBef>
              <a:spcAft>
                <a:spcPts val="0"/>
              </a:spcAft>
              <a:buSzPts val="2800"/>
              <a:buFont typeface="Palanquin Dark"/>
              <a:buNone/>
              <a:defRPr>
                <a:latin typeface="Palanquin Dark"/>
                <a:ea typeface="Palanquin Dark"/>
                <a:cs typeface="Palanquin Dark"/>
                <a:sym typeface="Palanquin Dark"/>
              </a:defRPr>
            </a:lvl5pPr>
            <a:lvl6pPr lvl="5" rtl="0">
              <a:spcBef>
                <a:spcPts val="0"/>
              </a:spcBef>
              <a:spcAft>
                <a:spcPts val="0"/>
              </a:spcAft>
              <a:buSzPts val="2800"/>
              <a:buFont typeface="Palanquin Dark"/>
              <a:buNone/>
              <a:defRPr>
                <a:latin typeface="Palanquin Dark"/>
                <a:ea typeface="Palanquin Dark"/>
                <a:cs typeface="Palanquin Dark"/>
                <a:sym typeface="Palanquin Dark"/>
              </a:defRPr>
            </a:lvl6pPr>
            <a:lvl7pPr lvl="6" rtl="0">
              <a:spcBef>
                <a:spcPts val="0"/>
              </a:spcBef>
              <a:spcAft>
                <a:spcPts val="0"/>
              </a:spcAft>
              <a:buSzPts val="2800"/>
              <a:buFont typeface="Palanquin Dark"/>
              <a:buNone/>
              <a:defRPr>
                <a:latin typeface="Palanquin Dark"/>
                <a:ea typeface="Palanquin Dark"/>
                <a:cs typeface="Palanquin Dark"/>
                <a:sym typeface="Palanquin Dark"/>
              </a:defRPr>
            </a:lvl7pPr>
            <a:lvl8pPr lvl="7" rtl="0">
              <a:spcBef>
                <a:spcPts val="0"/>
              </a:spcBef>
              <a:spcAft>
                <a:spcPts val="0"/>
              </a:spcAft>
              <a:buSzPts val="2800"/>
              <a:buFont typeface="Palanquin Dark"/>
              <a:buNone/>
              <a:defRPr>
                <a:latin typeface="Palanquin Dark"/>
                <a:ea typeface="Palanquin Dark"/>
                <a:cs typeface="Palanquin Dark"/>
                <a:sym typeface="Palanquin Dark"/>
              </a:defRPr>
            </a:lvl8pPr>
            <a:lvl9pPr lvl="8" rtl="0">
              <a:spcBef>
                <a:spcPts val="0"/>
              </a:spcBef>
              <a:spcAft>
                <a:spcPts val="0"/>
              </a:spcAft>
              <a:buSzPts val="2800"/>
              <a:buFont typeface="Palanquin Dark"/>
              <a:buNone/>
              <a:defRPr>
                <a:latin typeface="Palanquin Dark"/>
                <a:ea typeface="Palanquin Dark"/>
                <a:cs typeface="Palanquin Dark"/>
                <a:sym typeface="Palanquin Dark"/>
              </a:defRPr>
            </a:lvl9pPr>
          </a:lstStyle>
          <a:p>
            <a:endParaRPr/>
          </a:p>
        </p:txBody>
      </p:sp>
      <p:sp>
        <p:nvSpPr>
          <p:cNvPr id="160" name="Google Shape;160;p7"/>
          <p:cNvSpPr>
            <a:spLocks noGrp="1"/>
          </p:cNvSpPr>
          <p:nvPr>
            <p:ph type="pic" idx="2"/>
          </p:nvPr>
        </p:nvSpPr>
        <p:spPr>
          <a:xfrm>
            <a:off x="713225" y="539500"/>
            <a:ext cx="3215400" cy="4069200"/>
          </a:xfrm>
          <a:prstGeom prst="rect">
            <a:avLst/>
          </a:prstGeom>
          <a:noFill/>
          <a:ln>
            <a:noFill/>
          </a:ln>
        </p:spPr>
      </p:sp>
      <p:grpSp>
        <p:nvGrpSpPr>
          <p:cNvPr id="161" name="Google Shape;161;p7"/>
          <p:cNvGrpSpPr/>
          <p:nvPr/>
        </p:nvGrpSpPr>
        <p:grpSpPr>
          <a:xfrm rot="10800000" flipH="1">
            <a:off x="7989075" y="-933250"/>
            <a:ext cx="2349881" cy="2062278"/>
            <a:chOff x="6057275" y="-929775"/>
            <a:chExt cx="2349881" cy="2062278"/>
          </a:xfrm>
        </p:grpSpPr>
        <p:sp>
          <p:nvSpPr>
            <p:cNvPr id="162" name="Google Shape;162;p7"/>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7"/>
          <p:cNvSpPr/>
          <p:nvPr/>
        </p:nvSpPr>
        <p:spPr>
          <a:xfrm>
            <a:off x="4645625" y="45495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7568900" y="30292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7"/>
          <p:cNvGrpSpPr/>
          <p:nvPr/>
        </p:nvGrpSpPr>
        <p:grpSpPr>
          <a:xfrm>
            <a:off x="8430775" y="4235475"/>
            <a:ext cx="1053175" cy="1009100"/>
            <a:chOff x="773650" y="3990800"/>
            <a:chExt cx="1053175" cy="1009100"/>
          </a:xfrm>
        </p:grpSpPr>
        <p:sp>
          <p:nvSpPr>
            <p:cNvPr id="168" name="Google Shape;168;p7"/>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7"/>
          <p:cNvSpPr/>
          <p:nvPr/>
        </p:nvSpPr>
        <p:spPr>
          <a:xfrm>
            <a:off x="3782475" y="48636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2"/>
        <p:cNvGrpSpPr/>
        <p:nvPr/>
      </p:nvGrpSpPr>
      <p:grpSpPr>
        <a:xfrm>
          <a:off x="0" y="0"/>
          <a:ext cx="0" cy="0"/>
          <a:chOff x="0" y="0"/>
          <a:chExt cx="0" cy="0"/>
        </a:xfrm>
      </p:grpSpPr>
      <p:sp>
        <p:nvSpPr>
          <p:cNvPr id="173" name="Google Shape;173;p8"/>
          <p:cNvSpPr txBox="1">
            <a:spLocks noGrp="1"/>
          </p:cNvSpPr>
          <p:nvPr>
            <p:ph type="title"/>
          </p:nvPr>
        </p:nvSpPr>
        <p:spPr>
          <a:xfrm>
            <a:off x="2079650" y="1282950"/>
            <a:ext cx="4885800" cy="233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74" name="Google Shape;174;p8"/>
          <p:cNvGrpSpPr/>
          <p:nvPr/>
        </p:nvGrpSpPr>
        <p:grpSpPr>
          <a:xfrm rot="10800000">
            <a:off x="-1299325" y="41100"/>
            <a:ext cx="2349881" cy="2062278"/>
            <a:chOff x="6057275" y="-929775"/>
            <a:chExt cx="2349881" cy="2062278"/>
          </a:xfrm>
        </p:grpSpPr>
        <p:sp>
          <p:nvSpPr>
            <p:cNvPr id="175" name="Google Shape;175;p8"/>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8"/>
          <p:cNvGrpSpPr/>
          <p:nvPr/>
        </p:nvGrpSpPr>
        <p:grpSpPr>
          <a:xfrm>
            <a:off x="7156950" y="4359925"/>
            <a:ext cx="1818629" cy="1818629"/>
            <a:chOff x="-637600" y="4204225"/>
            <a:chExt cx="1818629" cy="1818629"/>
          </a:xfrm>
        </p:grpSpPr>
        <p:sp>
          <p:nvSpPr>
            <p:cNvPr id="179" name="Google Shape;179;p8"/>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8"/>
          <p:cNvGrpSpPr/>
          <p:nvPr/>
        </p:nvGrpSpPr>
        <p:grpSpPr>
          <a:xfrm>
            <a:off x="1550859" y="4390016"/>
            <a:ext cx="704185" cy="184398"/>
            <a:chOff x="1365250" y="1915800"/>
            <a:chExt cx="232750" cy="60950"/>
          </a:xfrm>
        </p:grpSpPr>
        <p:sp>
          <p:nvSpPr>
            <p:cNvPr id="182" name="Google Shape;182;p8"/>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8"/>
          <p:cNvSpPr/>
          <p:nvPr/>
        </p:nvSpPr>
        <p:spPr>
          <a:xfrm>
            <a:off x="8103750" y="3938375"/>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8"/>
          <p:cNvGrpSpPr/>
          <p:nvPr/>
        </p:nvGrpSpPr>
        <p:grpSpPr>
          <a:xfrm>
            <a:off x="7833025" y="361700"/>
            <a:ext cx="796100" cy="633050"/>
            <a:chOff x="5898025" y="1440475"/>
            <a:chExt cx="796100" cy="633050"/>
          </a:xfrm>
        </p:grpSpPr>
        <p:sp>
          <p:nvSpPr>
            <p:cNvPr id="190" name="Google Shape;190;p8"/>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8"/>
          <p:cNvSpPr/>
          <p:nvPr/>
        </p:nvSpPr>
        <p:spPr>
          <a:xfrm>
            <a:off x="423500" y="36160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8"/>
          <p:cNvGrpSpPr/>
          <p:nvPr/>
        </p:nvGrpSpPr>
        <p:grpSpPr>
          <a:xfrm>
            <a:off x="782725" y="184525"/>
            <a:ext cx="398301" cy="234701"/>
            <a:chOff x="218925" y="1040850"/>
            <a:chExt cx="398301" cy="234701"/>
          </a:xfrm>
        </p:grpSpPr>
        <p:sp>
          <p:nvSpPr>
            <p:cNvPr id="199" name="Google Shape;199;p8"/>
            <p:cNvSpPr/>
            <p:nvPr/>
          </p:nvSpPr>
          <p:spPr>
            <a:xfrm>
              <a:off x="278323" y="1118023"/>
              <a:ext cx="338904" cy="157529"/>
            </a:xfrm>
            <a:custGeom>
              <a:avLst/>
              <a:gdLst/>
              <a:ahLst/>
              <a:cxnLst/>
              <a:rect l="l" t="t" r="r" b="b"/>
              <a:pathLst>
                <a:path w="9266" h="4307" fill="none" extrusionOk="0">
                  <a:moveTo>
                    <a:pt x="1" y="4307"/>
                  </a:moveTo>
                  <a:lnTo>
                    <a:pt x="9265" y="0"/>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218925" y="1040850"/>
              <a:ext cx="194067" cy="90194"/>
            </a:xfrm>
            <a:custGeom>
              <a:avLst/>
              <a:gdLst/>
              <a:ahLst/>
              <a:cxnLst/>
              <a:rect l="l" t="t" r="r" b="b"/>
              <a:pathLst>
                <a:path w="5306" h="2466" fill="none" extrusionOk="0">
                  <a:moveTo>
                    <a:pt x="1" y="2466"/>
                  </a:moveTo>
                  <a:lnTo>
                    <a:pt x="5306" y="1"/>
                  </a:ln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8"/>
          <p:cNvSpPr/>
          <p:nvPr/>
        </p:nvSpPr>
        <p:spPr>
          <a:xfrm>
            <a:off x="6306050" y="-43102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202" name="Google Shape;202;p8"/>
          <p:cNvGrpSpPr/>
          <p:nvPr/>
        </p:nvGrpSpPr>
        <p:grpSpPr>
          <a:xfrm>
            <a:off x="236488" y="3938375"/>
            <a:ext cx="1053175" cy="1009100"/>
            <a:chOff x="773650" y="3990800"/>
            <a:chExt cx="1053175" cy="1009100"/>
          </a:xfrm>
        </p:grpSpPr>
        <p:sp>
          <p:nvSpPr>
            <p:cNvPr id="203" name="Google Shape;203;p8"/>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6"/>
        <p:cNvGrpSpPr/>
        <p:nvPr/>
      </p:nvGrpSpPr>
      <p:grpSpPr>
        <a:xfrm>
          <a:off x="0" y="0"/>
          <a:ext cx="0" cy="0"/>
          <a:chOff x="0" y="0"/>
          <a:chExt cx="0" cy="0"/>
        </a:xfrm>
      </p:grpSpPr>
      <p:sp>
        <p:nvSpPr>
          <p:cNvPr id="207" name="Google Shape;207;p9"/>
          <p:cNvSpPr txBox="1">
            <a:spLocks noGrp="1"/>
          </p:cNvSpPr>
          <p:nvPr>
            <p:ph type="title"/>
          </p:nvPr>
        </p:nvSpPr>
        <p:spPr>
          <a:xfrm>
            <a:off x="1621275" y="1397525"/>
            <a:ext cx="4017000" cy="7494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08" name="Google Shape;208;p9"/>
          <p:cNvSpPr txBox="1">
            <a:spLocks noGrp="1"/>
          </p:cNvSpPr>
          <p:nvPr>
            <p:ph type="subTitle" idx="1"/>
          </p:nvPr>
        </p:nvSpPr>
        <p:spPr>
          <a:xfrm>
            <a:off x="1621275" y="2310675"/>
            <a:ext cx="4017000" cy="15519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9"/>
        <p:cNvGrpSpPr/>
        <p:nvPr/>
      </p:nvGrpSpPr>
      <p:grpSpPr>
        <a:xfrm>
          <a:off x="0" y="0"/>
          <a:ext cx="0" cy="0"/>
          <a:chOff x="0" y="0"/>
          <a:chExt cx="0" cy="0"/>
        </a:xfrm>
      </p:grpSpPr>
      <p:sp>
        <p:nvSpPr>
          <p:cNvPr id="210" name="Google Shape;210;p10"/>
          <p:cNvSpPr>
            <a:spLocks noGrp="1"/>
          </p:cNvSpPr>
          <p:nvPr>
            <p:ph type="pic" idx="2"/>
          </p:nvPr>
        </p:nvSpPr>
        <p:spPr>
          <a:xfrm>
            <a:off x="-39700" y="-43300"/>
            <a:ext cx="9308400" cy="5238900"/>
          </a:xfrm>
          <a:prstGeom prst="rect">
            <a:avLst/>
          </a:prstGeom>
          <a:noFill/>
          <a:ln>
            <a:noFill/>
          </a:ln>
        </p:spPr>
      </p:sp>
      <p:sp>
        <p:nvSpPr>
          <p:cNvPr id="211" name="Google Shape;211;p10"/>
          <p:cNvSpPr txBox="1">
            <a:spLocks noGrp="1"/>
          </p:cNvSpPr>
          <p:nvPr>
            <p:ph type="body" idx="1"/>
          </p:nvPr>
        </p:nvSpPr>
        <p:spPr>
          <a:xfrm>
            <a:off x="713250" y="4012725"/>
            <a:ext cx="7717500" cy="595800"/>
          </a:xfrm>
          <a:prstGeom prst="rect">
            <a:avLst/>
          </a:prstGeom>
          <a:solidFill>
            <a:schemeClr val="lt1"/>
          </a:solidFill>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2800" b="1">
                <a:latin typeface="Hanken Grotesk"/>
                <a:ea typeface="Hanken Grotesk"/>
                <a:cs typeface="Hanken Grotesk"/>
                <a:sym typeface="Hanken Grotesk"/>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00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1pPr>
            <a:lvl2pPr lvl="1"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2pPr>
            <a:lvl3pPr lvl="2"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3pPr>
            <a:lvl4pPr lvl="3"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4pPr>
            <a:lvl5pPr lvl="4"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5pPr>
            <a:lvl6pPr lvl="5"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6pPr>
            <a:lvl7pPr lvl="6"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7pPr>
            <a:lvl8pPr lvl="7"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8pPr>
            <a:lvl9pPr lvl="8" rtl="0">
              <a:spcBef>
                <a:spcPts val="0"/>
              </a:spcBef>
              <a:spcAft>
                <a:spcPts val="0"/>
              </a:spcAft>
              <a:buClr>
                <a:schemeClr val="dk1"/>
              </a:buClr>
              <a:buSzPts val="2800"/>
              <a:buFont typeface="Hanken Grotesk"/>
              <a:buNone/>
              <a:defRPr sz="2800" b="1">
                <a:solidFill>
                  <a:schemeClr val="dk1"/>
                </a:solidFill>
                <a:latin typeface="Hanken Grotesk"/>
                <a:ea typeface="Hanken Grotesk"/>
                <a:cs typeface="Hanken Grotesk"/>
                <a:sym typeface="Hanken Grotesk"/>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ssistant"/>
              <a:buChar char="●"/>
              <a:defRPr sz="1800">
                <a:solidFill>
                  <a:schemeClr val="dk1"/>
                </a:solidFill>
                <a:latin typeface="Assistant"/>
                <a:ea typeface="Assistant"/>
                <a:cs typeface="Assistant"/>
                <a:sym typeface="Assistant"/>
              </a:defRPr>
            </a:lvl1pPr>
            <a:lvl2pPr marL="914400" lvl="1"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27"/>
        <p:cNvGrpSpPr/>
        <p:nvPr/>
      </p:nvGrpSpPr>
      <p:grpSpPr>
        <a:xfrm>
          <a:off x="0" y="0"/>
          <a:ext cx="0" cy="0"/>
          <a:chOff x="0" y="0"/>
          <a:chExt cx="0" cy="0"/>
        </a:xfrm>
      </p:grpSpPr>
      <p:sp>
        <p:nvSpPr>
          <p:cNvPr id="928" name="Google Shape;928;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29" name="Google Shape;929;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33"/>
        <p:cNvGrpSpPr/>
        <p:nvPr/>
      </p:nvGrpSpPr>
      <p:grpSpPr>
        <a:xfrm>
          <a:off x="0" y="0"/>
          <a:ext cx="0" cy="0"/>
          <a:chOff x="0" y="0"/>
          <a:chExt cx="0" cy="0"/>
        </a:xfrm>
      </p:grpSpPr>
      <p:sp>
        <p:nvSpPr>
          <p:cNvPr id="934" name="Google Shape;934;p3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35" name="Google Shape;935;p3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27.xml"/><Relationship Id="rId5" Type="http://schemas.openxmlformats.org/officeDocument/2006/relationships/image" Target="../media/image3.png"/><Relationship Id="rId4" Type="http://schemas.openxmlformats.org/officeDocument/2006/relationships/hyperlink" Target="https://docs.google.com/spreadsheets/d/1j-p7Qgy6CvjXVPs3c49rbV6p502_GrDwQeRPzOHiamY/copy#gid=0"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hyperlink" Target="http://bit.ly/2Tynxth"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slide" Target="slide31.xm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slide" Target="slide26.xm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slide27.xml"/><Relationship Id="rId15" Type="http://schemas.openxmlformats.org/officeDocument/2006/relationships/hyperlink" Target="https://www.videvo.net/?utm_source=slidesgo_template&amp;utm_medium=referral-link&amp;utm_campaign=sg_resources&amp;utm_content=videvo" TargetMode="External"/><Relationship Id="rId10" Type="http://schemas.openxmlformats.org/officeDocument/2006/relationships/hyperlink" Target="http://bit.ly/33VAFh3" TargetMode="External"/><Relationship Id="rId4" Type="http://schemas.openxmlformats.org/officeDocument/2006/relationships/slide" Target="slide28.xml"/><Relationship Id="rId9" Type="http://schemas.openxmlformats.org/officeDocument/2006/relationships/hyperlink" Target="http://bit.ly/30B07Gq" TargetMode="External"/><Relationship Id="rId14"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2.jp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5.jp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twitch-background-science_41165038.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cheerful-ethnic-doctor-with-arms-crossed_1915438.htm/?utm_source=slidesgo_template&amp;utm_medium=referral-link&amp;utm_campaign=sg_resources&amp;utm_content=freepik" TargetMode="External"/><Relationship Id="rId3" Type="http://schemas.openxmlformats.org/officeDocument/2006/relationships/hyperlink" Target="https://www.freepik.com/free-photo/side-view-male-researcher-laboratory-with-microscope_11374667.htm/?utm_source=slidesgo_template&amp;utm_medium=referral-link&amp;utm_campaign=sg_resources&amp;utm_content=freepik" TargetMode="External"/><Relationship Id="rId7" Type="http://schemas.openxmlformats.org/officeDocument/2006/relationships/hyperlink" Target="https://www.freepik.com/free-photo/portrait-smiley-female-researcher-lab-with-clipboard_12061390.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23.xml"/><Relationship Id="rId6" Type="http://schemas.openxmlformats.org/officeDocument/2006/relationships/hyperlink" Target="https://www.freepik.com/free-photo/smiley-researchers-laboratory-with-safety-glasses-plant_11374673.htm/?utm_source=slidesgo_template&amp;utm_medium=referral-link&amp;utm_campaign=sg_resources&amp;utm_content=freepik" TargetMode="External"/><Relationship Id="rId5" Type="http://schemas.openxmlformats.org/officeDocument/2006/relationships/hyperlink" Target="https://www.freepik.com/free-photo/side-view-female-researcher-with-gloves-laboratory-holding-test-tube_12061354.htm/?utm_source=slidesgo_template&amp;utm_medium=referral-link&amp;utm_campaign=sg_resources&amp;utm_content=freepik" TargetMode="External"/><Relationship Id="rId4" Type="http://schemas.openxmlformats.org/officeDocument/2006/relationships/hyperlink" Target="https://www.freepik.com/free-vector/flat-twitch-background-science_411650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Hanken+Grotesk" TargetMode="External"/><Relationship Id="rId2" Type="http://schemas.openxmlformats.org/officeDocument/2006/relationships/notesSlide" Target="../notesSlides/notesSlide31.xml"/><Relationship Id="rId1" Type="http://schemas.openxmlformats.org/officeDocument/2006/relationships/slideLayout" Target="../slideLayouts/slideLayout34.xml"/><Relationship Id="rId4" Type="http://schemas.openxmlformats.org/officeDocument/2006/relationships/hyperlink" Target="https://fonts.google.com/specimen/Assistants"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3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5.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6.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42"/>
        <p:cNvGrpSpPr/>
        <p:nvPr/>
      </p:nvGrpSpPr>
      <p:grpSpPr>
        <a:xfrm>
          <a:off x="0" y="0"/>
          <a:ext cx="0" cy="0"/>
          <a:chOff x="0" y="0"/>
          <a:chExt cx="0" cy="0"/>
        </a:xfrm>
      </p:grpSpPr>
      <p:sp>
        <p:nvSpPr>
          <p:cNvPr id="943" name="Google Shape;943;p40"/>
          <p:cNvSpPr txBox="1">
            <a:spLocks noGrp="1"/>
          </p:cNvSpPr>
          <p:nvPr>
            <p:ph type="ctrTitle"/>
          </p:nvPr>
        </p:nvSpPr>
        <p:spPr>
          <a:xfrm rot="-154">
            <a:off x="1181025" y="1261012"/>
            <a:ext cx="6694500" cy="189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Hanken Grotesk"/>
              </a:rPr>
              <a:t>Xây dựng, ghép nối ngoại vi với RISC-V pico</a:t>
            </a:r>
            <a:endParaRPr lang="vi-VN" sz="5200" dirty="0">
              <a:solidFill>
                <a:srgbClr val="333333"/>
              </a:solidFill>
              <a:latin typeface="Hanken Grotesk"/>
              <a:ea typeface="Gudea"/>
              <a:cs typeface="Gudea"/>
              <a:sym typeface="Gudea"/>
            </a:endParaRPr>
          </a:p>
        </p:txBody>
      </p:sp>
      <p:sp>
        <p:nvSpPr>
          <p:cNvPr id="944" name="Google Shape;944;p40"/>
          <p:cNvSpPr txBox="1">
            <a:spLocks noGrp="1"/>
          </p:cNvSpPr>
          <p:nvPr>
            <p:ph type="subTitle" idx="1"/>
          </p:nvPr>
        </p:nvSpPr>
        <p:spPr>
          <a:xfrm>
            <a:off x="2800350" y="3197150"/>
            <a:ext cx="3543300" cy="45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Đội thi: Beginners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sp>
        <p:nvSpPr>
          <p:cNvPr id="1100" name="Google Shape;1100;p49"/>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academic areas</a:t>
            </a:r>
            <a:endParaRPr/>
          </a:p>
        </p:txBody>
      </p:sp>
      <p:sp>
        <p:nvSpPr>
          <p:cNvPr id="1101" name="Google Shape;1101;p49"/>
          <p:cNvSpPr txBox="1">
            <a:spLocks noGrp="1"/>
          </p:cNvSpPr>
          <p:nvPr>
            <p:ph type="subTitle" idx="1"/>
          </p:nvPr>
        </p:nvSpPr>
        <p:spPr>
          <a:xfrm>
            <a:off x="3352175" y="3107261"/>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02" name="Google Shape;1102;p49"/>
          <p:cNvSpPr txBox="1">
            <a:spLocks noGrp="1"/>
          </p:cNvSpPr>
          <p:nvPr>
            <p:ph type="subTitle" idx="2"/>
          </p:nvPr>
        </p:nvSpPr>
        <p:spPr>
          <a:xfrm>
            <a:off x="3352175" y="3422499"/>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103" name="Google Shape;1103;p49"/>
          <p:cNvSpPr txBox="1">
            <a:spLocks noGrp="1"/>
          </p:cNvSpPr>
          <p:nvPr>
            <p:ph type="subTitle" idx="3"/>
          </p:nvPr>
        </p:nvSpPr>
        <p:spPr>
          <a:xfrm>
            <a:off x="3352175" y="1678650"/>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04" name="Google Shape;1104;p49"/>
          <p:cNvSpPr txBox="1">
            <a:spLocks noGrp="1"/>
          </p:cNvSpPr>
          <p:nvPr>
            <p:ph type="subTitle" idx="4"/>
          </p:nvPr>
        </p:nvSpPr>
        <p:spPr>
          <a:xfrm>
            <a:off x="3352175" y="1993877"/>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105" name="Google Shape;1105;p49"/>
          <p:cNvSpPr txBox="1">
            <a:spLocks noGrp="1"/>
          </p:cNvSpPr>
          <p:nvPr>
            <p:ph type="subTitle" idx="5"/>
          </p:nvPr>
        </p:nvSpPr>
        <p:spPr>
          <a:xfrm>
            <a:off x="5991150" y="1678660"/>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06" name="Google Shape;1106;p49"/>
          <p:cNvSpPr txBox="1">
            <a:spLocks noGrp="1"/>
          </p:cNvSpPr>
          <p:nvPr>
            <p:ph type="subTitle" idx="6"/>
          </p:nvPr>
        </p:nvSpPr>
        <p:spPr>
          <a:xfrm>
            <a:off x="5991150" y="1993888"/>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107" name="Google Shape;1107;p49"/>
          <p:cNvSpPr txBox="1">
            <a:spLocks noGrp="1"/>
          </p:cNvSpPr>
          <p:nvPr>
            <p:ph type="subTitle" idx="7"/>
          </p:nvPr>
        </p:nvSpPr>
        <p:spPr>
          <a:xfrm>
            <a:off x="713200" y="1678650"/>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08" name="Google Shape;1108;p49"/>
          <p:cNvSpPr txBox="1">
            <a:spLocks noGrp="1"/>
          </p:cNvSpPr>
          <p:nvPr>
            <p:ph type="subTitle" idx="8"/>
          </p:nvPr>
        </p:nvSpPr>
        <p:spPr>
          <a:xfrm>
            <a:off x="713200" y="1993877"/>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109" name="Google Shape;1109;p49"/>
          <p:cNvSpPr txBox="1">
            <a:spLocks noGrp="1"/>
          </p:cNvSpPr>
          <p:nvPr>
            <p:ph type="subTitle" idx="9"/>
          </p:nvPr>
        </p:nvSpPr>
        <p:spPr>
          <a:xfrm>
            <a:off x="713200" y="3107261"/>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10" name="Google Shape;1110;p49"/>
          <p:cNvSpPr txBox="1">
            <a:spLocks noGrp="1"/>
          </p:cNvSpPr>
          <p:nvPr>
            <p:ph type="subTitle" idx="13"/>
          </p:nvPr>
        </p:nvSpPr>
        <p:spPr>
          <a:xfrm>
            <a:off x="713200" y="3422499"/>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111" name="Google Shape;1111;p49"/>
          <p:cNvSpPr txBox="1">
            <a:spLocks noGrp="1"/>
          </p:cNvSpPr>
          <p:nvPr>
            <p:ph type="subTitle" idx="14"/>
          </p:nvPr>
        </p:nvSpPr>
        <p:spPr>
          <a:xfrm>
            <a:off x="5991150" y="3107250"/>
            <a:ext cx="2439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12" name="Google Shape;1112;p49"/>
          <p:cNvSpPr txBox="1">
            <a:spLocks noGrp="1"/>
          </p:cNvSpPr>
          <p:nvPr>
            <p:ph type="subTitle" idx="15"/>
          </p:nvPr>
        </p:nvSpPr>
        <p:spPr>
          <a:xfrm>
            <a:off x="5991150" y="3422475"/>
            <a:ext cx="243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113" name="Google Shape;1113;p49"/>
          <p:cNvGrpSpPr/>
          <p:nvPr/>
        </p:nvGrpSpPr>
        <p:grpSpPr>
          <a:xfrm flipH="1">
            <a:off x="6901400" y="-865750"/>
            <a:ext cx="2349881" cy="2062278"/>
            <a:chOff x="6057275" y="-929775"/>
            <a:chExt cx="2349881" cy="2062278"/>
          </a:xfrm>
        </p:grpSpPr>
        <p:sp>
          <p:nvSpPr>
            <p:cNvPr id="1114" name="Google Shape;1114;p49"/>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49"/>
          <p:cNvGrpSpPr/>
          <p:nvPr/>
        </p:nvGrpSpPr>
        <p:grpSpPr>
          <a:xfrm>
            <a:off x="124400" y="128850"/>
            <a:ext cx="1053175" cy="1009100"/>
            <a:chOff x="773650" y="3990800"/>
            <a:chExt cx="1053175" cy="1009100"/>
          </a:xfrm>
        </p:grpSpPr>
        <p:sp>
          <p:nvSpPr>
            <p:cNvPr id="1118" name="Google Shape;1118;p49"/>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sp>
        <p:nvSpPr>
          <p:cNvPr id="1125" name="Google Shape;1125;p50"/>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mission and vision</a:t>
            </a:r>
            <a:endParaRPr/>
          </a:p>
        </p:txBody>
      </p:sp>
      <p:sp>
        <p:nvSpPr>
          <p:cNvPr id="1126" name="Google Shape;1126;p50"/>
          <p:cNvSpPr txBox="1">
            <a:spLocks noGrp="1"/>
          </p:cNvSpPr>
          <p:nvPr>
            <p:ph type="subTitle" idx="1"/>
          </p:nvPr>
        </p:nvSpPr>
        <p:spPr>
          <a:xfrm>
            <a:off x="4712356" y="1903475"/>
            <a:ext cx="2540400" cy="48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Vision</a:t>
            </a:r>
            <a:endParaRPr/>
          </a:p>
        </p:txBody>
      </p:sp>
      <p:sp>
        <p:nvSpPr>
          <p:cNvPr id="1127" name="Google Shape;1127;p50"/>
          <p:cNvSpPr txBox="1">
            <a:spLocks noGrp="1"/>
          </p:cNvSpPr>
          <p:nvPr>
            <p:ph type="subTitle" idx="2"/>
          </p:nvPr>
        </p:nvSpPr>
        <p:spPr>
          <a:xfrm>
            <a:off x="4712350" y="2321677"/>
            <a:ext cx="25404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1128" name="Google Shape;1128;p50"/>
          <p:cNvSpPr txBox="1">
            <a:spLocks noGrp="1"/>
          </p:cNvSpPr>
          <p:nvPr>
            <p:ph type="subTitle" idx="3"/>
          </p:nvPr>
        </p:nvSpPr>
        <p:spPr>
          <a:xfrm>
            <a:off x="1477875" y="1903475"/>
            <a:ext cx="2540400" cy="48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Mission</a:t>
            </a:r>
            <a:endParaRPr/>
          </a:p>
        </p:txBody>
      </p:sp>
      <p:sp>
        <p:nvSpPr>
          <p:cNvPr id="1129" name="Google Shape;1129;p50"/>
          <p:cNvSpPr txBox="1">
            <a:spLocks noGrp="1"/>
          </p:cNvSpPr>
          <p:nvPr>
            <p:ph type="subTitle" idx="4"/>
          </p:nvPr>
        </p:nvSpPr>
        <p:spPr>
          <a:xfrm>
            <a:off x="1477875" y="2321225"/>
            <a:ext cx="25404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51"/>
          <p:cNvSpPr/>
          <p:nvPr/>
        </p:nvSpPr>
        <p:spPr>
          <a:xfrm>
            <a:off x="880038" y="167393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35" name="Google Shape;1135;p51"/>
          <p:cNvSpPr/>
          <p:nvPr/>
        </p:nvSpPr>
        <p:spPr>
          <a:xfrm>
            <a:off x="880038" y="315898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36" name="Google Shape;1136;p51"/>
          <p:cNvSpPr/>
          <p:nvPr/>
        </p:nvSpPr>
        <p:spPr>
          <a:xfrm>
            <a:off x="4753813" y="167393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37" name="Google Shape;1137;p51"/>
          <p:cNvSpPr/>
          <p:nvPr/>
        </p:nvSpPr>
        <p:spPr>
          <a:xfrm>
            <a:off x="4753813" y="315898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38" name="Google Shape;1138;p51"/>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values</a:t>
            </a:r>
            <a:endParaRPr/>
          </a:p>
        </p:txBody>
      </p:sp>
      <p:sp>
        <p:nvSpPr>
          <p:cNvPr id="1139" name="Google Shape;1139;p51"/>
          <p:cNvSpPr txBox="1">
            <a:spLocks noGrp="1"/>
          </p:cNvSpPr>
          <p:nvPr>
            <p:ph type="subTitle" idx="5"/>
          </p:nvPr>
        </p:nvSpPr>
        <p:spPr>
          <a:xfrm>
            <a:off x="5759513" y="1572975"/>
            <a:ext cx="2504400" cy="45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40" name="Google Shape;1140;p51"/>
          <p:cNvSpPr txBox="1">
            <a:spLocks noGrp="1"/>
          </p:cNvSpPr>
          <p:nvPr>
            <p:ph type="subTitle" idx="6"/>
          </p:nvPr>
        </p:nvSpPr>
        <p:spPr>
          <a:xfrm>
            <a:off x="5759238" y="1958346"/>
            <a:ext cx="2504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 It’s hot</a:t>
            </a:r>
            <a:endParaRPr/>
          </a:p>
        </p:txBody>
      </p:sp>
      <p:sp>
        <p:nvSpPr>
          <p:cNvPr id="1141" name="Google Shape;1141;p51"/>
          <p:cNvSpPr txBox="1">
            <a:spLocks noGrp="1"/>
          </p:cNvSpPr>
          <p:nvPr>
            <p:ph type="subTitle" idx="7"/>
          </p:nvPr>
        </p:nvSpPr>
        <p:spPr>
          <a:xfrm>
            <a:off x="5759249" y="3059097"/>
            <a:ext cx="2504400" cy="45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142" name="Google Shape;1142;p51"/>
          <p:cNvSpPr txBox="1">
            <a:spLocks noGrp="1"/>
          </p:cNvSpPr>
          <p:nvPr>
            <p:ph type="subTitle" idx="8"/>
          </p:nvPr>
        </p:nvSpPr>
        <p:spPr>
          <a:xfrm>
            <a:off x="5759238" y="3443400"/>
            <a:ext cx="2504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1143" name="Google Shape;1143;p51"/>
          <p:cNvSpPr txBox="1">
            <a:spLocks noGrp="1"/>
          </p:cNvSpPr>
          <p:nvPr>
            <p:ph type="subTitle" idx="1"/>
          </p:nvPr>
        </p:nvSpPr>
        <p:spPr>
          <a:xfrm>
            <a:off x="1873697" y="1572963"/>
            <a:ext cx="2504400" cy="45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4" name="Google Shape;1144;p51"/>
          <p:cNvSpPr txBox="1">
            <a:spLocks noGrp="1"/>
          </p:cNvSpPr>
          <p:nvPr>
            <p:ph type="subTitle" idx="2"/>
          </p:nvPr>
        </p:nvSpPr>
        <p:spPr>
          <a:xfrm>
            <a:off x="1873686" y="1958363"/>
            <a:ext cx="2504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a:t>
            </a:r>
            <a:endParaRPr/>
          </a:p>
        </p:txBody>
      </p:sp>
      <p:sp>
        <p:nvSpPr>
          <p:cNvPr id="1145" name="Google Shape;1145;p51"/>
          <p:cNvSpPr txBox="1">
            <a:spLocks noGrp="1"/>
          </p:cNvSpPr>
          <p:nvPr>
            <p:ph type="subTitle" idx="3"/>
          </p:nvPr>
        </p:nvSpPr>
        <p:spPr>
          <a:xfrm>
            <a:off x="1873697" y="3058013"/>
            <a:ext cx="2504400" cy="45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46" name="Google Shape;1146;p51"/>
          <p:cNvSpPr txBox="1">
            <a:spLocks noGrp="1"/>
          </p:cNvSpPr>
          <p:nvPr>
            <p:ph type="subTitle" idx="4"/>
          </p:nvPr>
        </p:nvSpPr>
        <p:spPr>
          <a:xfrm>
            <a:off x="1873686" y="3443413"/>
            <a:ext cx="2504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1147" name="Google Shape;1147;p51"/>
          <p:cNvSpPr/>
          <p:nvPr/>
        </p:nvSpPr>
        <p:spPr>
          <a:xfrm>
            <a:off x="4995874" y="3354826"/>
            <a:ext cx="327714" cy="420147"/>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 name="Google Shape;1148;p51"/>
          <p:cNvGrpSpPr/>
          <p:nvPr/>
        </p:nvGrpSpPr>
        <p:grpSpPr>
          <a:xfrm>
            <a:off x="1082863" y="3361438"/>
            <a:ext cx="415065" cy="406913"/>
            <a:chOff x="-38686275" y="2314400"/>
            <a:chExt cx="316650" cy="316000"/>
          </a:xfrm>
        </p:grpSpPr>
        <p:sp>
          <p:nvSpPr>
            <p:cNvPr id="1149" name="Google Shape;1149;p5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1"/>
          <p:cNvGrpSpPr/>
          <p:nvPr/>
        </p:nvGrpSpPr>
        <p:grpSpPr>
          <a:xfrm>
            <a:off x="1101073" y="1869763"/>
            <a:ext cx="369741" cy="420158"/>
            <a:chOff x="-39783425" y="2337925"/>
            <a:chExt cx="275700" cy="318350"/>
          </a:xfrm>
        </p:grpSpPr>
        <p:sp>
          <p:nvSpPr>
            <p:cNvPr id="1152" name="Google Shape;1152;p5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1154;p51"/>
          <p:cNvGrpSpPr/>
          <p:nvPr/>
        </p:nvGrpSpPr>
        <p:grpSpPr>
          <a:xfrm>
            <a:off x="4952199" y="1917122"/>
            <a:ext cx="415065" cy="325462"/>
            <a:chOff x="-41694200" y="2382950"/>
            <a:chExt cx="317425" cy="248900"/>
          </a:xfrm>
        </p:grpSpPr>
        <p:sp>
          <p:nvSpPr>
            <p:cNvPr id="1155" name="Google Shape;1155;p5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1"/>
          <p:cNvGrpSpPr/>
          <p:nvPr/>
        </p:nvGrpSpPr>
        <p:grpSpPr>
          <a:xfrm rot="10800000" flipH="1">
            <a:off x="7471950" y="-949925"/>
            <a:ext cx="2349881" cy="2062278"/>
            <a:chOff x="6057275" y="-929775"/>
            <a:chExt cx="2349881" cy="2062278"/>
          </a:xfrm>
        </p:grpSpPr>
        <p:sp>
          <p:nvSpPr>
            <p:cNvPr id="1158" name="Google Shape;1158;p51"/>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1"/>
          <p:cNvGrpSpPr/>
          <p:nvPr/>
        </p:nvGrpSpPr>
        <p:grpSpPr>
          <a:xfrm>
            <a:off x="1533100" y="-1069275"/>
            <a:ext cx="1818629" cy="1818629"/>
            <a:chOff x="-637600" y="4204225"/>
            <a:chExt cx="1818629" cy="1818629"/>
          </a:xfrm>
        </p:grpSpPr>
        <p:sp>
          <p:nvSpPr>
            <p:cNvPr id="1162" name="Google Shape;1162;p51"/>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 name="Google Shape;1164;p51"/>
          <p:cNvSpPr/>
          <p:nvPr/>
        </p:nvSpPr>
        <p:spPr>
          <a:xfrm>
            <a:off x="8430775" y="8311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p52"/>
          <p:cNvSpPr/>
          <p:nvPr/>
        </p:nvSpPr>
        <p:spPr>
          <a:xfrm>
            <a:off x="1489256" y="1355036"/>
            <a:ext cx="947700" cy="9477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0" name="Google Shape;1170;p52"/>
          <p:cNvSpPr/>
          <p:nvPr/>
        </p:nvSpPr>
        <p:spPr>
          <a:xfrm flipH="1">
            <a:off x="1489142" y="1354976"/>
            <a:ext cx="947700" cy="947700"/>
          </a:xfrm>
          <a:prstGeom prst="blockArc">
            <a:avLst>
              <a:gd name="adj1" fmla="val 9855"/>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1" name="Google Shape;1171;p52"/>
          <p:cNvSpPr/>
          <p:nvPr/>
        </p:nvSpPr>
        <p:spPr>
          <a:xfrm>
            <a:off x="4104981" y="1355036"/>
            <a:ext cx="947700" cy="9477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2" name="Google Shape;1172;p52"/>
          <p:cNvSpPr/>
          <p:nvPr/>
        </p:nvSpPr>
        <p:spPr>
          <a:xfrm flipH="1">
            <a:off x="4104867" y="1354976"/>
            <a:ext cx="947700" cy="947700"/>
          </a:xfrm>
          <a:prstGeom prst="blockArc">
            <a:avLst>
              <a:gd name="adj1" fmla="val 5436837"/>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3" name="Google Shape;1173;p52"/>
          <p:cNvSpPr/>
          <p:nvPr/>
        </p:nvSpPr>
        <p:spPr>
          <a:xfrm>
            <a:off x="6720706" y="1355036"/>
            <a:ext cx="947700" cy="9477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4" name="Google Shape;1174;p52"/>
          <p:cNvSpPr/>
          <p:nvPr/>
        </p:nvSpPr>
        <p:spPr>
          <a:xfrm flipH="1">
            <a:off x="6720691" y="1354976"/>
            <a:ext cx="947700" cy="947700"/>
          </a:xfrm>
          <a:prstGeom prst="blockArc">
            <a:avLst>
              <a:gd name="adj1" fmla="val 10798115"/>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175" name="Google Shape;1175;p52"/>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important percentages</a:t>
            </a:r>
            <a:endParaRPr/>
          </a:p>
        </p:txBody>
      </p:sp>
      <p:sp>
        <p:nvSpPr>
          <p:cNvPr id="1176" name="Google Shape;1176;p52"/>
          <p:cNvSpPr txBox="1">
            <a:spLocks noGrp="1"/>
          </p:cNvSpPr>
          <p:nvPr>
            <p:ph type="title" idx="3"/>
          </p:nvPr>
        </p:nvSpPr>
        <p:spPr>
          <a:xfrm>
            <a:off x="1353275" y="2597625"/>
            <a:ext cx="1206000" cy="7179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75%</a:t>
            </a:r>
            <a:endParaRPr/>
          </a:p>
        </p:txBody>
      </p:sp>
      <p:sp>
        <p:nvSpPr>
          <p:cNvPr id="1177" name="Google Shape;1177;p52"/>
          <p:cNvSpPr txBox="1">
            <a:spLocks noGrp="1"/>
          </p:cNvSpPr>
          <p:nvPr>
            <p:ph type="title" idx="2"/>
          </p:nvPr>
        </p:nvSpPr>
        <p:spPr>
          <a:xfrm>
            <a:off x="3969000" y="2597625"/>
            <a:ext cx="1206000" cy="7179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50%</a:t>
            </a:r>
            <a:endParaRPr/>
          </a:p>
        </p:txBody>
      </p:sp>
      <p:sp>
        <p:nvSpPr>
          <p:cNvPr id="1178" name="Google Shape;1178;p52"/>
          <p:cNvSpPr txBox="1">
            <a:spLocks noGrp="1"/>
          </p:cNvSpPr>
          <p:nvPr>
            <p:ph type="title" idx="9"/>
          </p:nvPr>
        </p:nvSpPr>
        <p:spPr>
          <a:xfrm>
            <a:off x="6584725" y="2597625"/>
            <a:ext cx="1206000" cy="7179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25%</a:t>
            </a:r>
            <a:endParaRPr/>
          </a:p>
        </p:txBody>
      </p:sp>
      <p:sp>
        <p:nvSpPr>
          <p:cNvPr id="1179" name="Google Shape;1179;p52"/>
          <p:cNvSpPr txBox="1">
            <a:spLocks noGrp="1"/>
          </p:cNvSpPr>
          <p:nvPr>
            <p:ph type="subTitle" idx="1"/>
          </p:nvPr>
        </p:nvSpPr>
        <p:spPr>
          <a:xfrm>
            <a:off x="827225" y="3600077"/>
            <a:ext cx="22581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80" name="Google Shape;1180;p52"/>
          <p:cNvSpPr txBox="1">
            <a:spLocks noGrp="1"/>
          </p:cNvSpPr>
          <p:nvPr>
            <p:ph type="subTitle" idx="4"/>
          </p:nvPr>
        </p:nvSpPr>
        <p:spPr>
          <a:xfrm>
            <a:off x="827225" y="3915325"/>
            <a:ext cx="2258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1181" name="Google Shape;1181;p52"/>
          <p:cNvSpPr txBox="1">
            <a:spLocks noGrp="1"/>
          </p:cNvSpPr>
          <p:nvPr>
            <p:ph type="subTitle" idx="5"/>
          </p:nvPr>
        </p:nvSpPr>
        <p:spPr>
          <a:xfrm>
            <a:off x="3442950" y="3600077"/>
            <a:ext cx="22581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82" name="Google Shape;1182;p52"/>
          <p:cNvSpPr txBox="1">
            <a:spLocks noGrp="1"/>
          </p:cNvSpPr>
          <p:nvPr>
            <p:ph type="subTitle" idx="6"/>
          </p:nvPr>
        </p:nvSpPr>
        <p:spPr>
          <a:xfrm>
            <a:off x="3442950" y="3915325"/>
            <a:ext cx="2258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1183" name="Google Shape;1183;p52"/>
          <p:cNvSpPr txBox="1">
            <a:spLocks noGrp="1"/>
          </p:cNvSpPr>
          <p:nvPr>
            <p:ph type="subTitle" idx="7"/>
          </p:nvPr>
        </p:nvSpPr>
        <p:spPr>
          <a:xfrm>
            <a:off x="6058675" y="3600077"/>
            <a:ext cx="22581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84" name="Google Shape;1184;p52"/>
          <p:cNvSpPr txBox="1">
            <a:spLocks noGrp="1"/>
          </p:cNvSpPr>
          <p:nvPr>
            <p:ph type="subTitle" idx="8"/>
          </p:nvPr>
        </p:nvSpPr>
        <p:spPr>
          <a:xfrm>
            <a:off x="6058675" y="3915325"/>
            <a:ext cx="2258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grpSp>
        <p:nvGrpSpPr>
          <p:cNvPr id="1185" name="Google Shape;1185;p52"/>
          <p:cNvGrpSpPr/>
          <p:nvPr/>
        </p:nvGrpSpPr>
        <p:grpSpPr>
          <a:xfrm rot="10800000">
            <a:off x="-834975" y="-910212"/>
            <a:ext cx="2349881" cy="2062278"/>
            <a:chOff x="6057275" y="-929775"/>
            <a:chExt cx="2349881" cy="2062278"/>
          </a:xfrm>
        </p:grpSpPr>
        <p:sp>
          <p:nvSpPr>
            <p:cNvPr id="1186" name="Google Shape;1186;p52"/>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52"/>
          <p:cNvSpPr/>
          <p:nvPr/>
        </p:nvSpPr>
        <p:spPr>
          <a:xfrm>
            <a:off x="338500" y="797775"/>
            <a:ext cx="184398" cy="184398"/>
          </a:xfrm>
          <a:custGeom>
            <a:avLst/>
            <a:gdLst/>
            <a:ahLst/>
            <a:cxnLst/>
            <a:rect l="l" t="t" r="r" b="b"/>
            <a:pathLst>
              <a:path w="2429" h="2429" extrusionOk="0">
                <a:moveTo>
                  <a:pt x="1212" y="1"/>
                </a:moveTo>
                <a:cubicBezTo>
                  <a:pt x="542" y="1"/>
                  <a:pt x="0" y="546"/>
                  <a:pt x="0" y="1217"/>
                </a:cubicBezTo>
                <a:cubicBezTo>
                  <a:pt x="0" y="1887"/>
                  <a:pt x="542" y="2429"/>
                  <a:pt x="1212" y="2429"/>
                </a:cubicBezTo>
                <a:cubicBezTo>
                  <a:pt x="1883" y="2429"/>
                  <a:pt x="2428" y="1887"/>
                  <a:pt x="2428" y="1217"/>
                </a:cubicBezTo>
                <a:cubicBezTo>
                  <a:pt x="2428" y="546"/>
                  <a:pt x="1883"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53"/>
          <p:cNvSpPr txBox="1">
            <a:spLocks noGrp="1"/>
          </p:cNvSpPr>
          <p:nvPr>
            <p:ph type="title"/>
          </p:nvPr>
        </p:nvSpPr>
        <p:spPr>
          <a:xfrm>
            <a:off x="1566450" y="1364775"/>
            <a:ext cx="6011100" cy="151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195" name="Google Shape;1195;p53"/>
          <p:cNvSpPr txBox="1">
            <a:spLocks noGrp="1"/>
          </p:cNvSpPr>
          <p:nvPr>
            <p:ph type="body" idx="1"/>
          </p:nvPr>
        </p:nvSpPr>
        <p:spPr>
          <a:xfrm>
            <a:off x="2334900" y="3083275"/>
            <a:ext cx="4474200" cy="45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196" name="Google Shape;1196;p53"/>
          <p:cNvSpPr/>
          <p:nvPr/>
        </p:nvSpPr>
        <p:spPr>
          <a:xfrm>
            <a:off x="8713038" y="3998750"/>
            <a:ext cx="184400" cy="184400"/>
          </a:xfrm>
          <a:custGeom>
            <a:avLst/>
            <a:gdLst/>
            <a:ahLst/>
            <a:cxnLst/>
            <a:rect l="l" t="t" r="r" b="b"/>
            <a:pathLst>
              <a:path w="1932" h="1932" fill="none" extrusionOk="0">
                <a:moveTo>
                  <a:pt x="347" y="1592"/>
                </a:moveTo>
                <a:cubicBezTo>
                  <a:pt x="691" y="1932"/>
                  <a:pt x="1248" y="1932"/>
                  <a:pt x="1592" y="1588"/>
                </a:cubicBezTo>
                <a:cubicBezTo>
                  <a:pt x="1931" y="1241"/>
                  <a:pt x="1931" y="683"/>
                  <a:pt x="1588" y="344"/>
                </a:cubicBezTo>
                <a:cubicBezTo>
                  <a:pt x="1240" y="0"/>
                  <a:pt x="683" y="0"/>
                  <a:pt x="343" y="348"/>
                </a:cubicBezTo>
                <a:cubicBezTo>
                  <a:pt x="0" y="691"/>
                  <a:pt x="4" y="1249"/>
                  <a:pt x="347" y="1592"/>
                </a:cubicBezTo>
                <a:close/>
              </a:path>
            </a:pathLst>
          </a:custGeom>
          <a:noFill/>
          <a:ln w="28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54"/>
          <p:cNvSpPr txBox="1">
            <a:spLocks noGrp="1"/>
          </p:cNvSpPr>
          <p:nvPr>
            <p:ph type="title"/>
          </p:nvPr>
        </p:nvSpPr>
        <p:spPr>
          <a:xfrm>
            <a:off x="2079650" y="1282950"/>
            <a:ext cx="4885800" cy="233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t>words</a:t>
            </a:r>
            <a:endParaRPr b="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pic>
        <p:nvPicPr>
          <p:cNvPr id="1206" name="Google Shape;1206;p55"/>
          <p:cNvPicPr preferRelativeResize="0">
            <a:picLocks noGrp="1"/>
          </p:cNvPicPr>
          <p:nvPr>
            <p:ph type="pic" idx="2"/>
          </p:nvPr>
        </p:nvPicPr>
        <p:blipFill rotWithShape="1">
          <a:blip r:embed="rId3">
            <a:alphaModFix/>
          </a:blip>
          <a:srcRect l="29" r="29"/>
          <a:stretch/>
        </p:blipFill>
        <p:spPr>
          <a:xfrm>
            <a:off x="-39700" y="-43300"/>
            <a:ext cx="9308401" cy="5238901"/>
          </a:xfrm>
          <a:prstGeom prst="rect">
            <a:avLst/>
          </a:prstGeom>
        </p:spPr>
      </p:pic>
      <p:sp>
        <p:nvSpPr>
          <p:cNvPr id="1207" name="Google Shape;1207;p55"/>
          <p:cNvSpPr txBox="1">
            <a:spLocks noGrp="1"/>
          </p:cNvSpPr>
          <p:nvPr>
            <p:ph type="body" idx="1"/>
          </p:nvPr>
        </p:nvSpPr>
        <p:spPr>
          <a:xfrm>
            <a:off x="713250" y="4012725"/>
            <a:ext cx="7717500" cy="59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a:t>
            </a:r>
            <a:r>
              <a:rPr lang="en" b="0"/>
              <a:t>thousand words</a:t>
            </a:r>
            <a:endParaRPr b="0"/>
          </a:p>
        </p:txBody>
      </p:sp>
      <p:grpSp>
        <p:nvGrpSpPr>
          <p:cNvPr id="1208" name="Google Shape;1208;p55"/>
          <p:cNvGrpSpPr/>
          <p:nvPr/>
        </p:nvGrpSpPr>
        <p:grpSpPr>
          <a:xfrm>
            <a:off x="8149138" y="-298775"/>
            <a:ext cx="1053175" cy="1009100"/>
            <a:chOff x="773650" y="3990800"/>
            <a:chExt cx="1053175" cy="1009100"/>
          </a:xfrm>
        </p:grpSpPr>
        <p:sp>
          <p:nvSpPr>
            <p:cNvPr id="1209" name="Google Shape;1209;p55"/>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55"/>
          <p:cNvGrpSpPr/>
          <p:nvPr/>
        </p:nvGrpSpPr>
        <p:grpSpPr>
          <a:xfrm>
            <a:off x="-1197450" y="-452075"/>
            <a:ext cx="1818629" cy="1818629"/>
            <a:chOff x="-637600" y="4204225"/>
            <a:chExt cx="1818629" cy="1818629"/>
          </a:xfrm>
        </p:grpSpPr>
        <p:sp>
          <p:nvSpPr>
            <p:cNvPr id="1213" name="Google Shape;1213;p55"/>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55"/>
          <p:cNvGrpSpPr/>
          <p:nvPr/>
        </p:nvGrpSpPr>
        <p:grpSpPr>
          <a:xfrm>
            <a:off x="333084" y="180691"/>
            <a:ext cx="704185" cy="184398"/>
            <a:chOff x="1365250" y="1915800"/>
            <a:chExt cx="232750" cy="60950"/>
          </a:xfrm>
        </p:grpSpPr>
        <p:sp>
          <p:nvSpPr>
            <p:cNvPr id="1216" name="Google Shape;1216;p55"/>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 name="Google Shape;1222;p55"/>
          <p:cNvSpPr/>
          <p:nvPr/>
        </p:nvSpPr>
        <p:spPr>
          <a:xfrm>
            <a:off x="8025900" y="42777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p56"/>
          <p:cNvSpPr/>
          <p:nvPr/>
        </p:nvSpPr>
        <p:spPr>
          <a:xfrm>
            <a:off x="-130900" y="4313875"/>
            <a:ext cx="1114500" cy="11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228" name="Google Shape;1228;p56"/>
          <p:cNvSpPr txBox="1">
            <a:spLocks noGrp="1"/>
          </p:cNvSpPr>
          <p:nvPr>
            <p:ph type="title"/>
          </p:nvPr>
        </p:nvSpPr>
        <p:spPr>
          <a:xfrm>
            <a:off x="4208275" y="994750"/>
            <a:ext cx="3887700" cy="18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b="0"/>
              <a:t>the concept</a:t>
            </a:r>
            <a:endParaRPr b="0"/>
          </a:p>
        </p:txBody>
      </p:sp>
      <p:sp>
        <p:nvSpPr>
          <p:cNvPr id="1229" name="Google Shape;1229;p56"/>
          <p:cNvSpPr txBox="1">
            <a:spLocks noGrp="1"/>
          </p:cNvSpPr>
          <p:nvPr>
            <p:ph type="subTitle" idx="1"/>
          </p:nvPr>
        </p:nvSpPr>
        <p:spPr>
          <a:xfrm>
            <a:off x="4208275" y="2940650"/>
            <a:ext cx="3887700" cy="120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230" name="Google Shape;1230;p56"/>
          <p:cNvPicPr preferRelativeResize="0">
            <a:picLocks noGrp="1"/>
          </p:cNvPicPr>
          <p:nvPr>
            <p:ph type="pic" idx="2"/>
          </p:nvPr>
        </p:nvPicPr>
        <p:blipFill rotWithShape="1">
          <a:blip r:embed="rId3">
            <a:alphaModFix/>
          </a:blip>
          <a:srcRect l="602" r="602"/>
          <a:stretch/>
        </p:blipFill>
        <p:spPr>
          <a:xfrm>
            <a:off x="713225" y="539500"/>
            <a:ext cx="3215400" cy="4069200"/>
          </a:xfrm>
          <a:prstGeom prst="rect">
            <a:avLst/>
          </a:prstGeom>
        </p:spPr>
      </p:pic>
      <p:grpSp>
        <p:nvGrpSpPr>
          <p:cNvPr id="1231" name="Google Shape;1231;p56"/>
          <p:cNvGrpSpPr/>
          <p:nvPr/>
        </p:nvGrpSpPr>
        <p:grpSpPr>
          <a:xfrm rot="10800000" flipH="1">
            <a:off x="-922175" y="-197025"/>
            <a:ext cx="2349881" cy="2062278"/>
            <a:chOff x="6057275" y="-929775"/>
            <a:chExt cx="2349881" cy="2062278"/>
          </a:xfrm>
        </p:grpSpPr>
        <p:sp>
          <p:nvSpPr>
            <p:cNvPr id="1232" name="Google Shape;1232;p56"/>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sp>
        <p:nvSpPr>
          <p:cNvPr id="1239" name="Google Shape;1239;p57"/>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Statistics</a:t>
            </a:r>
            <a:endParaRPr/>
          </a:p>
        </p:txBody>
      </p:sp>
      <p:sp>
        <p:nvSpPr>
          <p:cNvPr id="1240" name="Google Shape;1240;p57"/>
          <p:cNvSpPr txBox="1"/>
          <p:nvPr/>
        </p:nvSpPr>
        <p:spPr>
          <a:xfrm>
            <a:off x="6371275" y="2596836"/>
            <a:ext cx="2059500" cy="371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Saturn</a:t>
            </a:r>
            <a:endParaRPr sz="2000" b="1">
              <a:solidFill>
                <a:schemeClr val="dk1"/>
              </a:solidFill>
              <a:latin typeface="Hanken Grotesk"/>
              <a:ea typeface="Hanken Grotesk"/>
              <a:cs typeface="Hanken Grotesk"/>
              <a:sym typeface="Hanken Grotesk"/>
            </a:endParaRPr>
          </a:p>
        </p:txBody>
      </p:sp>
      <p:sp>
        <p:nvSpPr>
          <p:cNvPr id="1241" name="Google Shape;1241;p57"/>
          <p:cNvSpPr txBox="1"/>
          <p:nvPr/>
        </p:nvSpPr>
        <p:spPr>
          <a:xfrm>
            <a:off x="6371275" y="2912074"/>
            <a:ext cx="2059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Saturn is composed of hydrogen and helium</a:t>
            </a:r>
            <a:endParaRPr>
              <a:solidFill>
                <a:schemeClr val="dk1"/>
              </a:solidFill>
              <a:latin typeface="Assistant"/>
              <a:ea typeface="Assistant"/>
              <a:cs typeface="Assistant"/>
              <a:sym typeface="Assistant"/>
            </a:endParaRPr>
          </a:p>
        </p:txBody>
      </p:sp>
      <p:sp>
        <p:nvSpPr>
          <p:cNvPr id="1242" name="Google Shape;1242;p57"/>
          <p:cNvSpPr txBox="1"/>
          <p:nvPr/>
        </p:nvSpPr>
        <p:spPr>
          <a:xfrm>
            <a:off x="6371275" y="1473025"/>
            <a:ext cx="2059500" cy="371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Jupiter</a:t>
            </a:r>
            <a:endParaRPr sz="2000" b="1">
              <a:solidFill>
                <a:schemeClr val="dk1"/>
              </a:solidFill>
              <a:latin typeface="Hanken Grotesk"/>
              <a:ea typeface="Hanken Grotesk"/>
              <a:cs typeface="Hanken Grotesk"/>
              <a:sym typeface="Hanken Grotesk"/>
            </a:endParaRPr>
          </a:p>
        </p:txBody>
      </p:sp>
      <p:sp>
        <p:nvSpPr>
          <p:cNvPr id="1243" name="Google Shape;1243;p57"/>
          <p:cNvSpPr txBox="1"/>
          <p:nvPr/>
        </p:nvSpPr>
        <p:spPr>
          <a:xfrm>
            <a:off x="6371275" y="1788252"/>
            <a:ext cx="2059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Jupiter is the biggest planet of them all</a:t>
            </a:r>
            <a:endParaRPr>
              <a:solidFill>
                <a:schemeClr val="dk1"/>
              </a:solidFill>
              <a:latin typeface="Assistant"/>
              <a:ea typeface="Assistant"/>
              <a:cs typeface="Assistant"/>
              <a:sym typeface="Assistant"/>
            </a:endParaRPr>
          </a:p>
        </p:txBody>
      </p:sp>
      <p:sp>
        <p:nvSpPr>
          <p:cNvPr id="1244" name="Google Shape;1244;p57"/>
          <p:cNvSpPr txBox="1"/>
          <p:nvPr/>
        </p:nvSpPr>
        <p:spPr>
          <a:xfrm>
            <a:off x="6371275" y="3720647"/>
            <a:ext cx="2059500" cy="371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Mars</a:t>
            </a:r>
            <a:endParaRPr sz="2000" b="1">
              <a:solidFill>
                <a:schemeClr val="dk1"/>
              </a:solidFill>
              <a:latin typeface="Hanken Grotesk"/>
              <a:ea typeface="Hanken Grotesk"/>
              <a:cs typeface="Hanken Grotesk"/>
              <a:sym typeface="Hanken Grotesk"/>
            </a:endParaRPr>
          </a:p>
        </p:txBody>
      </p:sp>
      <p:sp>
        <p:nvSpPr>
          <p:cNvPr id="1245" name="Google Shape;1245;p57"/>
          <p:cNvSpPr txBox="1"/>
          <p:nvPr/>
        </p:nvSpPr>
        <p:spPr>
          <a:xfrm>
            <a:off x="6371275" y="4035875"/>
            <a:ext cx="20595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Despite being red, Mars is actually a cold place</a:t>
            </a:r>
            <a:endParaRPr>
              <a:solidFill>
                <a:schemeClr val="dk1"/>
              </a:solidFill>
              <a:latin typeface="Assistant"/>
              <a:ea typeface="Assistant"/>
              <a:cs typeface="Assistant"/>
              <a:sym typeface="Assistant"/>
            </a:endParaRPr>
          </a:p>
        </p:txBody>
      </p:sp>
      <p:sp>
        <p:nvSpPr>
          <p:cNvPr id="1246" name="Google Shape;1246;p57"/>
          <p:cNvSpPr txBox="1"/>
          <p:nvPr/>
        </p:nvSpPr>
        <p:spPr>
          <a:xfrm>
            <a:off x="713225" y="4199800"/>
            <a:ext cx="4365000" cy="362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Assistant"/>
                <a:ea typeface="Assistant"/>
                <a:cs typeface="Assistant"/>
                <a:sym typeface="Assistant"/>
              </a:rPr>
              <a:t>Follow the link in the graph to modify its data and then paste the new one here. </a:t>
            </a:r>
            <a:r>
              <a:rPr lang="en" sz="120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more info, </a:t>
            </a:r>
            <a:r>
              <a:rPr lang="en" sz="12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 here</a:t>
            </a:r>
            <a:endParaRPr sz="1200" b="1" u="sng">
              <a:solidFill>
                <a:schemeClr val="dk1"/>
              </a:solidFill>
              <a:latin typeface="Assistant"/>
              <a:ea typeface="Assistant"/>
              <a:cs typeface="Assistant"/>
              <a:sym typeface="Assistant"/>
            </a:endParaRPr>
          </a:p>
        </p:txBody>
      </p:sp>
      <p:sp>
        <p:nvSpPr>
          <p:cNvPr id="1247" name="Google Shape;1247;p57"/>
          <p:cNvSpPr txBox="1"/>
          <p:nvPr/>
        </p:nvSpPr>
        <p:spPr>
          <a:xfrm flipH="1">
            <a:off x="5400500" y="1473025"/>
            <a:ext cx="849600" cy="503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Hanken Grotesk"/>
                <a:ea typeface="Hanken Grotesk"/>
                <a:cs typeface="Hanken Grotesk"/>
                <a:sym typeface="Hanken Grotesk"/>
              </a:rPr>
              <a:t>95%</a:t>
            </a:r>
            <a:endParaRPr sz="2500" b="1">
              <a:solidFill>
                <a:schemeClr val="dk1"/>
              </a:solidFill>
              <a:latin typeface="Hanken Grotesk"/>
              <a:ea typeface="Hanken Grotesk"/>
              <a:cs typeface="Hanken Grotesk"/>
              <a:sym typeface="Hanken Grotesk"/>
            </a:endParaRPr>
          </a:p>
        </p:txBody>
      </p:sp>
      <p:sp>
        <p:nvSpPr>
          <p:cNvPr id="1248" name="Google Shape;1248;p57"/>
          <p:cNvSpPr txBox="1"/>
          <p:nvPr/>
        </p:nvSpPr>
        <p:spPr>
          <a:xfrm flipH="1">
            <a:off x="5400500" y="2596825"/>
            <a:ext cx="849600" cy="503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Hanken Grotesk"/>
                <a:ea typeface="Hanken Grotesk"/>
                <a:cs typeface="Hanken Grotesk"/>
                <a:sym typeface="Hanken Grotesk"/>
              </a:rPr>
              <a:t>75%</a:t>
            </a:r>
            <a:endParaRPr sz="2500" b="1">
              <a:solidFill>
                <a:schemeClr val="dk1"/>
              </a:solidFill>
              <a:latin typeface="Hanken Grotesk"/>
              <a:ea typeface="Hanken Grotesk"/>
              <a:cs typeface="Hanken Grotesk"/>
              <a:sym typeface="Hanken Grotesk"/>
            </a:endParaRPr>
          </a:p>
        </p:txBody>
      </p:sp>
      <p:sp>
        <p:nvSpPr>
          <p:cNvPr id="1249" name="Google Shape;1249;p57"/>
          <p:cNvSpPr txBox="1"/>
          <p:nvPr/>
        </p:nvSpPr>
        <p:spPr>
          <a:xfrm flipH="1">
            <a:off x="5400500" y="3720625"/>
            <a:ext cx="849600" cy="503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Hanken Grotesk"/>
                <a:ea typeface="Hanken Grotesk"/>
                <a:cs typeface="Hanken Grotesk"/>
                <a:sym typeface="Hanken Grotesk"/>
              </a:rPr>
              <a:t>80%</a:t>
            </a:r>
            <a:endParaRPr sz="2500" b="1">
              <a:solidFill>
                <a:schemeClr val="dk1"/>
              </a:solidFill>
              <a:latin typeface="Hanken Grotesk"/>
              <a:ea typeface="Hanken Grotesk"/>
              <a:cs typeface="Hanken Grotesk"/>
              <a:sym typeface="Hanken Grotesk"/>
            </a:endParaRPr>
          </a:p>
        </p:txBody>
      </p:sp>
      <p:pic>
        <p:nvPicPr>
          <p:cNvPr id="1250" name="Google Shape;1250;p57" title="Chart">
            <a:hlinkClick r:id="rId4"/>
          </p:cNvPr>
          <p:cNvPicPr preferRelativeResize="0"/>
          <p:nvPr/>
        </p:nvPicPr>
        <p:blipFill rotWithShape="1">
          <a:blip r:embed="rId5">
            <a:alphaModFix/>
          </a:blip>
          <a:srcRect l="1826"/>
          <a:stretch/>
        </p:blipFill>
        <p:spPr>
          <a:xfrm>
            <a:off x="713225" y="1206325"/>
            <a:ext cx="4145250" cy="26108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Google Shape;1255;p58"/>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256" name="Google Shape;1256;p58"/>
          <p:cNvSpPr txBox="1"/>
          <p:nvPr/>
        </p:nvSpPr>
        <p:spPr>
          <a:xfrm>
            <a:off x="5828825" y="2970506"/>
            <a:ext cx="2601900" cy="371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Saturn</a:t>
            </a:r>
            <a:endParaRPr sz="2000" b="1">
              <a:solidFill>
                <a:schemeClr val="dk1"/>
              </a:solidFill>
              <a:latin typeface="Hanken Grotesk"/>
              <a:ea typeface="Hanken Grotesk"/>
              <a:cs typeface="Hanken Grotesk"/>
              <a:sym typeface="Hanken Grotesk"/>
            </a:endParaRPr>
          </a:p>
        </p:txBody>
      </p:sp>
      <p:sp>
        <p:nvSpPr>
          <p:cNvPr id="1257" name="Google Shape;1257;p58"/>
          <p:cNvSpPr txBox="1"/>
          <p:nvPr/>
        </p:nvSpPr>
        <p:spPr>
          <a:xfrm>
            <a:off x="5828825" y="3285750"/>
            <a:ext cx="26019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lbert Sans"/>
                <a:ea typeface="Albert Sans"/>
                <a:cs typeface="Albert Sans"/>
                <a:sym typeface="Albert Sans"/>
              </a:rPr>
              <a:t>Saturn is composed of hydrogen and helium</a:t>
            </a:r>
            <a:endParaRPr>
              <a:solidFill>
                <a:schemeClr val="dk1"/>
              </a:solidFill>
              <a:latin typeface="Albert Sans"/>
              <a:ea typeface="Albert Sans"/>
              <a:cs typeface="Albert Sans"/>
              <a:sym typeface="Albert Sans"/>
            </a:endParaRPr>
          </a:p>
        </p:txBody>
      </p:sp>
      <p:sp>
        <p:nvSpPr>
          <p:cNvPr id="1258" name="Google Shape;1258;p58"/>
          <p:cNvSpPr txBox="1"/>
          <p:nvPr/>
        </p:nvSpPr>
        <p:spPr>
          <a:xfrm>
            <a:off x="5828825" y="1524025"/>
            <a:ext cx="2601900" cy="512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Jupiter</a:t>
            </a:r>
            <a:endParaRPr sz="2000" b="1">
              <a:solidFill>
                <a:schemeClr val="dk1"/>
              </a:solidFill>
              <a:latin typeface="Hanken Grotesk"/>
              <a:ea typeface="Hanken Grotesk"/>
              <a:cs typeface="Hanken Grotesk"/>
              <a:sym typeface="Hanken Grotesk"/>
            </a:endParaRPr>
          </a:p>
        </p:txBody>
      </p:sp>
      <p:sp>
        <p:nvSpPr>
          <p:cNvPr id="1259" name="Google Shape;1259;p58"/>
          <p:cNvSpPr txBox="1"/>
          <p:nvPr/>
        </p:nvSpPr>
        <p:spPr>
          <a:xfrm>
            <a:off x="5828825" y="1980028"/>
            <a:ext cx="26019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lbert Sans"/>
                <a:ea typeface="Albert Sans"/>
                <a:cs typeface="Albert Sans"/>
                <a:sym typeface="Albert Sans"/>
              </a:rPr>
              <a:t>Jupiter is the biggest planet of them all</a:t>
            </a:r>
            <a:endParaRPr>
              <a:solidFill>
                <a:schemeClr val="dk1"/>
              </a:solidFill>
              <a:latin typeface="Albert Sans"/>
              <a:ea typeface="Albert Sans"/>
              <a:cs typeface="Albert Sans"/>
              <a:sym typeface="Albert Sans"/>
            </a:endParaRPr>
          </a:p>
        </p:txBody>
      </p:sp>
      <p:grpSp>
        <p:nvGrpSpPr>
          <p:cNvPr id="1260" name="Google Shape;1260;p58"/>
          <p:cNvGrpSpPr/>
          <p:nvPr/>
        </p:nvGrpSpPr>
        <p:grpSpPr>
          <a:xfrm>
            <a:off x="713232" y="1550273"/>
            <a:ext cx="4226709" cy="2251722"/>
            <a:chOff x="233350" y="949250"/>
            <a:chExt cx="7137300" cy="3802300"/>
          </a:xfrm>
        </p:grpSpPr>
        <p:sp>
          <p:nvSpPr>
            <p:cNvPr id="1261" name="Google Shape;126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12" name="Google Shape;1312;p58"/>
          <p:cNvCxnSpPr>
            <a:stCxn id="1258" idx="1"/>
          </p:cNvCxnSpPr>
          <p:nvPr/>
        </p:nvCxnSpPr>
        <p:spPr>
          <a:xfrm flipH="1">
            <a:off x="2750825" y="1780075"/>
            <a:ext cx="3078000" cy="2814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313" name="Google Shape;1313;p58"/>
          <p:cNvCxnSpPr/>
          <p:nvPr/>
        </p:nvCxnSpPr>
        <p:spPr>
          <a:xfrm rot="10800000">
            <a:off x="2551925" y="2551800"/>
            <a:ext cx="3276900" cy="5406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graphicFrame>
        <p:nvGraphicFramePr>
          <p:cNvPr id="949" name="Google Shape;949;p41"/>
          <p:cNvGraphicFramePr/>
          <p:nvPr/>
        </p:nvGraphicFramePr>
        <p:xfrm>
          <a:off x="713225" y="1645111"/>
          <a:ext cx="3000000" cy="3000000"/>
        </p:xfrm>
        <a:graphic>
          <a:graphicData uri="http://schemas.openxmlformats.org/drawingml/2006/table">
            <a:tbl>
              <a:tblPr>
                <a:noFill/>
                <a:tableStyleId>{CCB39365-825F-4319-804E-9C32C3DD8E00}</a:tableStyleId>
              </a:tblPr>
              <a:tblGrid>
                <a:gridCol w="2320550">
                  <a:extLst>
                    <a:ext uri="{9D8B030D-6E8A-4147-A177-3AD203B41FA5}">
                      <a16:colId xmlns:a16="http://schemas.microsoft.com/office/drawing/2014/main" val="20000"/>
                    </a:ext>
                  </a:extLst>
                </a:gridCol>
                <a:gridCol w="5396950">
                  <a:extLst>
                    <a:ext uri="{9D8B030D-6E8A-4147-A177-3AD203B41FA5}">
                      <a16:colId xmlns:a16="http://schemas.microsoft.com/office/drawing/2014/main" val="20001"/>
                    </a:ext>
                  </a:extLst>
                </a:gridCol>
              </a:tblGrid>
              <a:tr h="347300">
                <a:tc>
                  <a:txBody>
                    <a:bodyPr/>
                    <a:lstStyle/>
                    <a:p>
                      <a:pPr marL="0" lvl="0" indent="0" algn="l" rtl="0">
                        <a:spcBef>
                          <a:spcPts val="0"/>
                        </a:spcBef>
                        <a:spcAft>
                          <a:spcPts val="0"/>
                        </a:spcAft>
                        <a:buNone/>
                      </a:pPr>
                      <a:r>
                        <a:rPr lang="en" sz="1000" b="1" u="sng">
                          <a:solidFill>
                            <a:schemeClr val="dk1"/>
                          </a:solid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Fonts</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To view this template correctly in PowerPoint, download and install the fonts we used</a:t>
                      </a:r>
                      <a:endParaRPr sz="1000">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47300">
                <a:tc>
                  <a:txBody>
                    <a:bodyPr/>
                    <a:lstStyle/>
                    <a:p>
                      <a:pPr marL="0" lvl="0" indent="0" algn="l" rtl="0">
                        <a:spcBef>
                          <a:spcPts val="0"/>
                        </a:spcBef>
                        <a:spcAft>
                          <a:spcPts val="0"/>
                        </a:spcAft>
                        <a:buNone/>
                      </a:pPr>
                      <a:r>
                        <a:rPr lang="en" sz="1000" b="1" u="sng">
                          <a:solidFill>
                            <a:schemeClr val="dk1"/>
                          </a:solidFill>
                          <a:latin typeface="Assistant"/>
                          <a:ea typeface="Assistant"/>
                          <a:cs typeface="Assistant"/>
                          <a:sym typeface="Assistant"/>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Assistant"/>
                          <a:ea typeface="Assistant"/>
                          <a:cs typeface="Assistant"/>
                          <a:sym typeface="Assistant"/>
                        </a:rPr>
                        <a:t> and </a:t>
                      </a:r>
                      <a:r>
                        <a:rPr lang="en" sz="1000" b="1" u="sng">
                          <a:solidFill>
                            <a:schemeClr val="dk1"/>
                          </a:solid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 resources</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ssistant"/>
                          <a:ea typeface="Assistant"/>
                          <a:cs typeface="Assistant"/>
                          <a:sym typeface="Assistant"/>
                        </a:rPr>
                        <a:t>An assortment of graphic resources that are suitable for use in this presentation</a:t>
                      </a:r>
                      <a:endParaRPr sz="1000">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47300">
                <a:tc>
                  <a:txBody>
                    <a:bodyPr/>
                    <a:lstStyle/>
                    <a:p>
                      <a:pPr marL="0" lvl="0" indent="0" algn="l" rtl="0">
                        <a:spcBef>
                          <a:spcPts val="0"/>
                        </a:spcBef>
                        <a:spcAft>
                          <a:spcPts val="0"/>
                        </a:spcAft>
                        <a:buNone/>
                      </a:pPr>
                      <a:r>
                        <a:rPr lang="en" sz="1000" b="1" u="sng">
                          <a:solidFill>
                            <a:schemeClr val="dk1"/>
                          </a:solid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You must keep it so that proper credits for our design are given</a:t>
                      </a:r>
                      <a:endParaRPr sz="1000">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47300">
                <a:tc>
                  <a:txBody>
                    <a:bodyPr/>
                    <a:lstStyle/>
                    <a:p>
                      <a:pPr marL="0" lvl="0" indent="0" algn="l" rtl="0">
                        <a:spcBef>
                          <a:spcPts val="0"/>
                        </a:spcBef>
                        <a:spcAft>
                          <a:spcPts val="0"/>
                        </a:spcAft>
                        <a:buNone/>
                      </a:pPr>
                      <a:r>
                        <a:rPr lang="en" sz="1000" b="1" u="sng">
                          <a:solidFill>
                            <a:schemeClr val="dk1"/>
                          </a:solid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Colors</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Assistant"/>
                          <a:ea typeface="Assistant"/>
                          <a:cs typeface="Assistant"/>
                          <a:sym typeface="Assistant"/>
                        </a:rPr>
                        <a:t>All the colors used in this presentation</a:t>
                      </a:r>
                      <a:endParaRPr sz="1000">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347300">
                <a:tc>
                  <a:txBody>
                    <a:bodyPr/>
                    <a:lstStyle/>
                    <a:p>
                      <a:pPr marL="0" lvl="0" indent="0" algn="l" rtl="0">
                        <a:spcBef>
                          <a:spcPts val="0"/>
                        </a:spcBef>
                        <a:spcAft>
                          <a:spcPts val="0"/>
                        </a:spcAft>
                        <a:buClr>
                          <a:srgbClr val="3C78D8"/>
                        </a:buClr>
                        <a:buSzPts val="1100"/>
                        <a:buFont typeface="Arial"/>
                        <a:buNone/>
                      </a:pPr>
                      <a:r>
                        <a:rPr lang="en" sz="1000" b="1" u="sng">
                          <a:solidFill>
                            <a:schemeClr val="dk1"/>
                          </a:solidFill>
                          <a:latin typeface="Assistant"/>
                          <a:ea typeface="Assistant"/>
                          <a:cs typeface="Assistant"/>
                          <a:sym typeface="Assistant"/>
                          <a:hlinkClick r:id="" action="ppaction://noaction">
                            <a:extLst>
                              <a:ext uri="{A12FA001-AC4F-418D-AE19-62706E023703}">
                                <ahyp:hlinkClr xmlns:ahyp="http://schemas.microsoft.com/office/drawing/2018/hyperlinkcolor" val="tx"/>
                              </a:ext>
                            </a:extLst>
                          </a:hlinkClick>
                        </a:rPr>
                        <a:t>Icons </a:t>
                      </a:r>
                      <a:r>
                        <a:rPr lang="en" sz="1000" b="1">
                          <a:solidFill>
                            <a:schemeClr val="dk1"/>
                          </a:solidFill>
                          <a:latin typeface="Assistant"/>
                          <a:ea typeface="Assistant"/>
                          <a:cs typeface="Assistant"/>
                          <a:sym typeface="Assistant"/>
                        </a:rPr>
                        <a:t>and </a:t>
                      </a:r>
                      <a:r>
                        <a:rPr lang="en" sz="1000" b="1" u="sng">
                          <a:solidFill>
                            <a:schemeClr val="dk1"/>
                          </a:solidFill>
                          <a:latin typeface="Assistant"/>
                          <a:ea typeface="Assistant"/>
                          <a:cs typeface="Assistant"/>
                          <a:sym typeface="Assistant"/>
                          <a:hlinkClick r:id="" action="ppaction://noaction">
                            <a:extLst>
                              <a:ext uri="{A12FA001-AC4F-418D-AE19-62706E023703}">
                                <ahyp:hlinkClr xmlns:ahyp="http://schemas.microsoft.com/office/drawing/2018/hyperlinkcolor" val="tx"/>
                              </a:ext>
                            </a:extLst>
                          </a:hlinkClick>
                        </a:rPr>
                        <a:t>infographic resources</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Assistant"/>
                          <a:ea typeface="Assistant"/>
                          <a:cs typeface="Assistant"/>
                          <a:sym typeface="Assistant"/>
                        </a:rPr>
                        <a:t>These can be used in the template, and their size and color can be edited</a:t>
                      </a:r>
                      <a:endParaRPr sz="1000">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47300">
                <a:tc>
                  <a:txBody>
                    <a:bodyPr/>
                    <a:lstStyle/>
                    <a:p>
                      <a:pPr marL="0" lvl="0" indent="0" algn="l" rtl="0">
                        <a:spcBef>
                          <a:spcPts val="0"/>
                        </a:spcBef>
                        <a:spcAft>
                          <a:spcPts val="0"/>
                        </a:spcAft>
                        <a:buNone/>
                      </a:pPr>
                      <a:r>
                        <a:rPr lang="en" sz="1000" b="1">
                          <a:solidFill>
                            <a:schemeClr val="dk1"/>
                          </a:solidFill>
                          <a:latin typeface="Assistant"/>
                          <a:ea typeface="Assistant"/>
                          <a:cs typeface="Assistant"/>
                          <a:sym typeface="Assistant"/>
                        </a:rPr>
                        <a:t>Editable presentation theme</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Clr>
                          <a:schemeClr val="dk1"/>
                        </a:buClr>
                        <a:buSzPts val="1100"/>
                        <a:buFont typeface="Arial"/>
                        <a:buNone/>
                      </a:pPr>
                      <a:r>
                        <a:rPr lang="en" sz="1000">
                          <a:solidFill>
                            <a:schemeClr val="dk1"/>
                          </a:solidFill>
                          <a:latin typeface="Assistant"/>
                          <a:ea typeface="Assistant"/>
                          <a:cs typeface="Assistant"/>
                          <a:sym typeface="Assistant"/>
                        </a:rPr>
                        <a:t>You can edit the master slides easily. For more info, click </a:t>
                      </a:r>
                      <a:r>
                        <a:rPr lang="en" sz="1000" b="1" u="sng">
                          <a:solidFill>
                            <a:schemeClr val="dk1"/>
                          </a:solidFill>
                          <a:latin typeface="Assistant"/>
                          <a:ea typeface="Assistant"/>
                          <a:cs typeface="Assistant"/>
                          <a:sym typeface="Assistant"/>
                          <a:hlinkClick r:id="rId7">
                            <a:extLst>
                              <a:ext uri="{A12FA001-AC4F-418D-AE19-62706E023703}">
                                <ahyp:hlinkClr xmlns:ahyp="http://schemas.microsoft.com/office/drawing/2018/hyperlinkcolor" val="tx"/>
                              </a:ext>
                            </a:extLst>
                          </a:hlinkClick>
                        </a:rPr>
                        <a:t>here</a:t>
                      </a:r>
                      <a:endParaRPr sz="1000" b="1">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
        <p:nvSpPr>
          <p:cNvPr id="950" name="Google Shape;950;p41"/>
          <p:cNvSpPr txBox="1"/>
          <p:nvPr/>
        </p:nvSpPr>
        <p:spPr>
          <a:xfrm>
            <a:off x="719975" y="1150198"/>
            <a:ext cx="7704000" cy="3243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Assistant"/>
                <a:ea typeface="Assistant"/>
                <a:cs typeface="Assistant"/>
                <a:sym typeface="Assistant"/>
              </a:rPr>
              <a:t>You can delete this slide when you’re done editing the presentation</a:t>
            </a:r>
            <a:endParaRPr sz="1200">
              <a:solidFill>
                <a:schemeClr val="dk1"/>
              </a:solidFill>
              <a:latin typeface="Assistant"/>
              <a:ea typeface="Assistant"/>
              <a:cs typeface="Assistant"/>
              <a:sym typeface="Assistant"/>
            </a:endParaRPr>
          </a:p>
          <a:p>
            <a:pPr marL="0" lvl="0" indent="0" algn="l" rtl="0">
              <a:spcBef>
                <a:spcPts val="0"/>
              </a:spcBef>
              <a:spcAft>
                <a:spcPts val="0"/>
              </a:spcAft>
              <a:buNone/>
            </a:pPr>
            <a:endParaRPr sz="1200">
              <a:solidFill>
                <a:schemeClr val="dk1"/>
              </a:solidFill>
              <a:latin typeface="Assistant"/>
              <a:ea typeface="Assistant"/>
              <a:cs typeface="Assistant"/>
              <a:sym typeface="Assistant"/>
            </a:endParaRPr>
          </a:p>
        </p:txBody>
      </p:sp>
      <p:sp>
        <p:nvSpPr>
          <p:cNvPr id="951" name="Google Shape;951;p41"/>
          <p:cNvSpPr txBox="1"/>
          <p:nvPr/>
        </p:nvSpPr>
        <p:spPr>
          <a:xfrm>
            <a:off x="713225" y="3969875"/>
            <a:ext cx="3571200" cy="4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For more info:</a:t>
            </a:r>
            <a:br>
              <a:rPr lang="en" sz="1000">
                <a:solidFill>
                  <a:schemeClr val="dk1"/>
                </a:solidFill>
                <a:latin typeface="Assistant"/>
                <a:ea typeface="Assistant"/>
                <a:cs typeface="Assistant"/>
                <a:sym typeface="Assistant"/>
              </a:rPr>
            </a:br>
            <a:r>
              <a:rPr lang="en" sz="1000" b="1" u="sng">
                <a:solidFill>
                  <a:schemeClr val="dk1"/>
                </a:solidFill>
                <a:latin typeface="Assistant"/>
                <a:ea typeface="Assistant"/>
                <a:cs typeface="Assistant"/>
                <a:sym typeface="Assistant"/>
                <a:hlinkClick r:id="rId8">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Assistant"/>
                <a:ea typeface="Assistant"/>
                <a:cs typeface="Assistant"/>
                <a:sym typeface="Assistant"/>
                <a:hlinkClick r:id="rId8">
                  <a:extLst>
                    <a:ext uri="{A12FA001-AC4F-418D-AE19-62706E023703}">
                      <ahyp:hlinkClr xmlns:ahyp="http://schemas.microsoft.com/office/drawing/2018/hyperlinkcolor" val="tx"/>
                    </a:ext>
                  </a:extLst>
                </a:hlinkClick>
              </a:rPr>
              <a:t> </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9">
                  <a:extLst>
                    <a:ext uri="{A12FA001-AC4F-418D-AE19-62706E023703}">
                      <ahyp:hlinkClr xmlns:ahyp="http://schemas.microsoft.com/office/drawing/2018/hyperlinkcolor" val="tx"/>
                    </a:ext>
                  </a:extLst>
                </a:hlinkClick>
              </a:rPr>
              <a:t>BLOG</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FAQs</a:t>
            </a:r>
            <a:endParaRPr sz="1000" b="1" u="sng">
              <a:solidFill>
                <a:schemeClr val="dk1"/>
              </a:solidFill>
              <a:latin typeface="Assistant"/>
              <a:ea typeface="Assistant"/>
              <a:cs typeface="Assistant"/>
              <a:sym typeface="Assistant"/>
            </a:endParaRPr>
          </a:p>
        </p:txBody>
      </p:sp>
      <p:sp>
        <p:nvSpPr>
          <p:cNvPr id="952" name="Google Shape;952;p41"/>
          <p:cNvSpPr txBox="1"/>
          <p:nvPr/>
        </p:nvSpPr>
        <p:spPr>
          <a:xfrm>
            <a:off x="4846650" y="3969875"/>
            <a:ext cx="3571200" cy="4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ssistant"/>
                <a:ea typeface="Assistant"/>
                <a:cs typeface="Assistant"/>
                <a:sym typeface="Assistant"/>
              </a:rPr>
              <a:t>You can visit our sister projects:</a:t>
            </a:r>
            <a:br>
              <a:rPr lang="en" sz="1000">
                <a:solidFill>
                  <a:schemeClr val="dk1"/>
                </a:solidFill>
                <a:latin typeface="Assistant"/>
                <a:ea typeface="Assistant"/>
                <a:cs typeface="Assistant"/>
                <a:sym typeface="Assistant"/>
              </a:rPr>
            </a:br>
            <a:r>
              <a:rPr lang="en" sz="1000" b="1" u="sng">
                <a:solidFill>
                  <a:schemeClr val="dk1"/>
                </a:solidFill>
                <a:latin typeface="Assistant"/>
                <a:ea typeface="Assistant"/>
                <a:cs typeface="Assistant"/>
                <a:sym typeface="Assistant"/>
                <a:hlinkClick r:id="rId11">
                  <a:extLst>
                    <a:ext uri="{A12FA001-AC4F-418D-AE19-62706E023703}">
                      <ahyp:hlinkClr xmlns:ahyp="http://schemas.microsoft.com/office/drawing/2018/hyperlinkcolor" val="tx"/>
                    </a:ext>
                  </a:extLst>
                </a:hlinkClick>
              </a:rPr>
              <a:t>FREEPIK</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2">
                  <a:extLst>
                    <a:ext uri="{A12FA001-AC4F-418D-AE19-62706E023703}">
                      <ahyp:hlinkClr xmlns:ahyp="http://schemas.microsoft.com/office/drawing/2018/hyperlinkcolor" val="tx"/>
                    </a:ext>
                  </a:extLst>
                </a:hlinkClick>
              </a:rPr>
              <a:t>FLATICON</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3">
                  <a:extLst>
                    <a:ext uri="{A12FA001-AC4F-418D-AE19-62706E023703}">
                      <ahyp:hlinkClr xmlns:ahyp="http://schemas.microsoft.com/office/drawing/2018/hyperlinkcolor" val="tx"/>
                    </a:ext>
                  </a:extLst>
                </a:hlinkClick>
              </a:rPr>
              <a:t>STORYSET</a:t>
            </a:r>
            <a:r>
              <a:rPr lang="en" sz="1000" b="1">
                <a:solidFill>
                  <a:schemeClr val="dk1"/>
                </a:solidFill>
                <a:latin typeface="Assistant"/>
                <a:ea typeface="Assistant"/>
                <a:cs typeface="Assistant"/>
                <a:sym typeface="Assistant"/>
              </a:rPr>
              <a:t> | </a:t>
            </a:r>
            <a:r>
              <a:rPr lang="en" sz="1000" b="1" u="sng">
                <a:solidFill>
                  <a:schemeClr val="dk1"/>
                </a:solid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WEPIK</a:t>
            </a:r>
            <a:r>
              <a:rPr lang="en" sz="1000" b="1">
                <a:solidFill>
                  <a:schemeClr val="dk1"/>
                </a:solidFill>
                <a:uFill>
                  <a:noFill/>
                </a:u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 </a:t>
            </a:r>
            <a:r>
              <a:rPr lang="en" sz="1000" b="1">
                <a:solidFill>
                  <a:schemeClr val="dk1"/>
                </a:solidFill>
                <a:latin typeface="Assistant"/>
                <a:ea typeface="Assistant"/>
                <a:cs typeface="Assistant"/>
                <a:sym typeface="Assistant"/>
              </a:rPr>
              <a:t>| </a:t>
            </a:r>
            <a:r>
              <a:rPr lang="en" sz="1000" b="1" u="sng">
                <a:solidFill>
                  <a:schemeClr val="dk1"/>
                </a:solidFill>
                <a:latin typeface="Assistant"/>
                <a:ea typeface="Assistant"/>
                <a:cs typeface="Assistant"/>
                <a:sym typeface="Assistant"/>
                <a:hlinkClick r:id="rId15">
                  <a:extLst>
                    <a:ext uri="{A12FA001-AC4F-418D-AE19-62706E023703}">
                      <ahyp:hlinkClr xmlns:ahyp="http://schemas.microsoft.com/office/drawing/2018/hyperlinkcolor" val="tx"/>
                    </a:ext>
                  </a:extLst>
                </a:hlinkClick>
              </a:rPr>
              <a:t>VIDEVO</a:t>
            </a:r>
            <a:endParaRPr sz="1000" b="1" u="sng">
              <a:solidFill>
                <a:schemeClr val="dk1"/>
              </a:solidFill>
              <a:latin typeface="Assistant"/>
              <a:ea typeface="Assistant"/>
              <a:cs typeface="Assistant"/>
              <a:sym typeface="Assistant"/>
            </a:endParaRPr>
          </a:p>
        </p:txBody>
      </p:sp>
      <p:sp>
        <p:nvSpPr>
          <p:cNvPr id="953" name="Google Shape;953;p41"/>
          <p:cNvSpPr txBox="1">
            <a:spLocks noGrp="1"/>
          </p:cNvSpPr>
          <p:nvPr>
            <p:ph type="title"/>
          </p:nvPr>
        </p:nvSpPr>
        <p:spPr>
          <a:xfrm>
            <a:off x="713225" y="539500"/>
            <a:ext cx="7717500" cy="55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grpSp>
        <p:nvGrpSpPr>
          <p:cNvPr id="1318" name="Google Shape;1318;p59"/>
          <p:cNvGrpSpPr/>
          <p:nvPr/>
        </p:nvGrpSpPr>
        <p:grpSpPr>
          <a:xfrm>
            <a:off x="4636761" y="1027889"/>
            <a:ext cx="3794024" cy="2758825"/>
            <a:chOff x="331763" y="414153"/>
            <a:chExt cx="6903246" cy="5019697"/>
          </a:xfrm>
        </p:grpSpPr>
        <p:sp>
          <p:nvSpPr>
            <p:cNvPr id="1319" name="Google Shape;1319;p59"/>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9"/>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9"/>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9"/>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23" name="Google Shape;1323;p59"/>
          <p:cNvPicPr preferRelativeResize="0">
            <a:picLocks noGrp="1"/>
          </p:cNvPicPr>
          <p:nvPr>
            <p:ph type="pic" idx="3"/>
          </p:nvPr>
        </p:nvPicPr>
        <p:blipFill rotWithShape="1">
          <a:blip r:embed="rId3">
            <a:alphaModFix/>
          </a:blip>
          <a:srcRect l="2909" r="2919"/>
          <a:stretch/>
        </p:blipFill>
        <p:spPr>
          <a:xfrm>
            <a:off x="4756950" y="1154550"/>
            <a:ext cx="3546900" cy="2118600"/>
          </a:xfrm>
          <a:prstGeom prst="rect">
            <a:avLst/>
          </a:prstGeom>
        </p:spPr>
      </p:pic>
      <p:grpSp>
        <p:nvGrpSpPr>
          <p:cNvPr id="1324" name="Google Shape;1324;p59"/>
          <p:cNvGrpSpPr/>
          <p:nvPr/>
        </p:nvGrpSpPr>
        <p:grpSpPr>
          <a:xfrm>
            <a:off x="4079550" y="1482823"/>
            <a:ext cx="1497804" cy="3040283"/>
            <a:chOff x="4079550" y="1482823"/>
            <a:chExt cx="1497804" cy="3040283"/>
          </a:xfrm>
        </p:grpSpPr>
        <p:sp>
          <p:nvSpPr>
            <p:cNvPr id="1325" name="Google Shape;1325;p59"/>
            <p:cNvSpPr/>
            <p:nvPr/>
          </p:nvSpPr>
          <p:spPr>
            <a:xfrm>
              <a:off x="4079550" y="1482823"/>
              <a:ext cx="1497804" cy="3040283"/>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9"/>
            <p:cNvSpPr/>
            <p:nvPr/>
          </p:nvSpPr>
          <p:spPr>
            <a:xfrm>
              <a:off x="4654226" y="4319399"/>
              <a:ext cx="373933" cy="12629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27" name="Google Shape;1327;p59"/>
          <p:cNvPicPr preferRelativeResize="0">
            <a:picLocks noGrp="1"/>
          </p:cNvPicPr>
          <p:nvPr>
            <p:ph type="pic" idx="2"/>
          </p:nvPr>
        </p:nvPicPr>
        <p:blipFill rotWithShape="1">
          <a:blip r:embed="rId4">
            <a:alphaModFix/>
          </a:blip>
          <a:srcRect l="18882" r="18882"/>
          <a:stretch/>
        </p:blipFill>
        <p:spPr>
          <a:xfrm>
            <a:off x="4194850" y="1611600"/>
            <a:ext cx="1267202" cy="2545802"/>
          </a:xfrm>
          <a:prstGeom prst="rect">
            <a:avLst/>
          </a:prstGeom>
        </p:spPr>
      </p:pic>
      <p:sp>
        <p:nvSpPr>
          <p:cNvPr id="1328" name="Google Shape;1328;p59"/>
          <p:cNvSpPr txBox="1">
            <a:spLocks noGrp="1"/>
          </p:cNvSpPr>
          <p:nvPr>
            <p:ph type="title"/>
          </p:nvPr>
        </p:nvSpPr>
        <p:spPr>
          <a:xfrm>
            <a:off x="1130661" y="1559750"/>
            <a:ext cx="2541600" cy="59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Mockup</a:t>
            </a:r>
            <a:endParaRPr/>
          </a:p>
        </p:txBody>
      </p:sp>
      <p:sp>
        <p:nvSpPr>
          <p:cNvPr id="1329" name="Google Shape;1329;p59"/>
          <p:cNvSpPr txBox="1">
            <a:spLocks noGrp="1"/>
          </p:cNvSpPr>
          <p:nvPr>
            <p:ph type="subTitle" idx="1"/>
          </p:nvPr>
        </p:nvSpPr>
        <p:spPr>
          <a:xfrm>
            <a:off x="1130652" y="2221496"/>
            <a:ext cx="25416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a:t>
            </a:r>
            <a:r>
              <a:rPr lang="en" b="1"/>
              <a:t>“Replace image”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60"/>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teachers</a:t>
            </a:r>
            <a:endParaRPr/>
          </a:p>
        </p:txBody>
      </p:sp>
      <p:sp>
        <p:nvSpPr>
          <p:cNvPr id="1335" name="Google Shape;1335;p60"/>
          <p:cNvSpPr txBox="1">
            <a:spLocks noGrp="1"/>
          </p:cNvSpPr>
          <p:nvPr>
            <p:ph type="subTitle" idx="1"/>
          </p:nvPr>
        </p:nvSpPr>
        <p:spPr>
          <a:xfrm>
            <a:off x="3458525" y="2971679"/>
            <a:ext cx="2538300" cy="45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Sam Robson</a:t>
            </a:r>
            <a:endParaRPr/>
          </a:p>
        </p:txBody>
      </p:sp>
      <p:sp>
        <p:nvSpPr>
          <p:cNvPr id="1336" name="Google Shape;1336;p60"/>
          <p:cNvSpPr txBox="1">
            <a:spLocks noGrp="1"/>
          </p:cNvSpPr>
          <p:nvPr>
            <p:ph type="subTitle" idx="2"/>
          </p:nvPr>
        </p:nvSpPr>
        <p:spPr>
          <a:xfrm>
            <a:off x="3458525" y="3357263"/>
            <a:ext cx="2538300" cy="52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sp>
        <p:nvSpPr>
          <p:cNvPr id="1337" name="Google Shape;1337;p60"/>
          <p:cNvSpPr txBox="1">
            <a:spLocks noGrp="1"/>
          </p:cNvSpPr>
          <p:nvPr>
            <p:ph type="subTitle" idx="3"/>
          </p:nvPr>
        </p:nvSpPr>
        <p:spPr>
          <a:xfrm>
            <a:off x="3147125" y="1562450"/>
            <a:ext cx="2538300" cy="45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Jacqueline Smith</a:t>
            </a:r>
            <a:endParaRPr/>
          </a:p>
        </p:txBody>
      </p:sp>
      <p:sp>
        <p:nvSpPr>
          <p:cNvPr id="1338" name="Google Shape;1338;p60"/>
          <p:cNvSpPr txBox="1">
            <a:spLocks noGrp="1"/>
          </p:cNvSpPr>
          <p:nvPr>
            <p:ph type="subTitle" idx="4"/>
          </p:nvPr>
        </p:nvSpPr>
        <p:spPr>
          <a:xfrm>
            <a:off x="3147125" y="1948075"/>
            <a:ext cx="25383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1339" name="Google Shape;1339;p60"/>
          <p:cNvPicPr preferRelativeResize="0">
            <a:picLocks noGrp="1"/>
          </p:cNvPicPr>
          <p:nvPr>
            <p:ph type="pic" idx="5"/>
          </p:nvPr>
        </p:nvPicPr>
        <p:blipFill rotWithShape="1">
          <a:blip r:embed="rId3">
            <a:alphaModFix/>
          </a:blip>
          <a:srcRect l="4346" r="4337"/>
          <a:stretch/>
        </p:blipFill>
        <p:spPr>
          <a:xfrm>
            <a:off x="1017625" y="1428650"/>
            <a:ext cx="1963798" cy="2688901"/>
          </a:xfrm>
          <a:prstGeom prst="rect">
            <a:avLst/>
          </a:prstGeom>
        </p:spPr>
      </p:pic>
      <p:pic>
        <p:nvPicPr>
          <p:cNvPr id="1340" name="Google Shape;1340;p60"/>
          <p:cNvPicPr preferRelativeResize="0">
            <a:picLocks noGrp="1"/>
          </p:cNvPicPr>
          <p:nvPr>
            <p:ph type="pic" idx="6"/>
          </p:nvPr>
        </p:nvPicPr>
        <p:blipFill rotWithShape="1">
          <a:blip r:embed="rId4">
            <a:alphaModFix/>
          </a:blip>
          <a:srcRect l="8603" r="42648"/>
          <a:stretch/>
        </p:blipFill>
        <p:spPr>
          <a:xfrm>
            <a:off x="6162525" y="1428650"/>
            <a:ext cx="1963796" cy="268890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p61"/>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goals</a:t>
            </a:r>
            <a:endParaRPr/>
          </a:p>
        </p:txBody>
      </p:sp>
      <p:graphicFrame>
        <p:nvGraphicFramePr>
          <p:cNvPr id="1346" name="Google Shape;1346;p61"/>
          <p:cNvGraphicFramePr/>
          <p:nvPr/>
        </p:nvGraphicFramePr>
        <p:xfrm>
          <a:off x="713250" y="1432925"/>
          <a:ext cx="3000000" cy="3000000"/>
        </p:xfrm>
        <a:graphic>
          <a:graphicData uri="http://schemas.openxmlformats.org/drawingml/2006/table">
            <a:tbl>
              <a:tblPr>
                <a:noFill/>
                <a:tableStyleId>{CCB39365-825F-4319-804E-9C32C3DD8E00}</a:tableStyleId>
              </a:tblPr>
              <a:tblGrid>
                <a:gridCol w="2744125">
                  <a:extLst>
                    <a:ext uri="{9D8B030D-6E8A-4147-A177-3AD203B41FA5}">
                      <a16:colId xmlns:a16="http://schemas.microsoft.com/office/drawing/2014/main" val="20000"/>
                    </a:ext>
                  </a:extLst>
                </a:gridCol>
                <a:gridCol w="4973375">
                  <a:extLst>
                    <a:ext uri="{9D8B030D-6E8A-4147-A177-3AD203B41FA5}">
                      <a16:colId xmlns:a16="http://schemas.microsoft.com/office/drawing/2014/main" val="20001"/>
                    </a:ext>
                  </a:extLst>
                </a:gridCol>
              </a:tblGrid>
              <a:tr h="381000">
                <a:tc>
                  <a:txBody>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Objectives</a:t>
                      </a:r>
                      <a:endParaRPr sz="2000" b="1">
                        <a:solidFill>
                          <a:schemeClr val="dk1"/>
                        </a:solidFill>
                        <a:latin typeface="Hanken Grotesk"/>
                        <a:ea typeface="Hanken Grotesk"/>
                        <a:cs typeface="Hanken Grotesk"/>
                        <a:sym typeface="Hanken Grotesk"/>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Description</a:t>
                      </a:r>
                      <a:endParaRPr sz="2000" b="1">
                        <a:solidFill>
                          <a:schemeClr val="dk1"/>
                        </a:solidFill>
                        <a:latin typeface="Hanken Grotesk"/>
                        <a:ea typeface="Hanken Grotesk"/>
                        <a:cs typeface="Hanken Grotesk"/>
                        <a:sym typeface="Hanken Grotesk"/>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1000">
                <a:tc rowSpan="2">
                  <a:txBody>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Academic success</a:t>
                      </a:r>
                      <a:endParaRPr sz="2000" b="1">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Mercury is the closest planet to the Sun</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1000">
                <a:tc vMerge="1">
                  <a:txBody>
                    <a:bodyPr/>
                    <a:lstStyle/>
                    <a:p>
                      <a:endParaRPr lang="vi-VN"/>
                    </a:p>
                  </a:txBody>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Mars is actually a very cold place</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1000">
                <a:tc rowSpan="2">
                  <a:txBody>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Community</a:t>
                      </a:r>
                      <a:endParaRPr sz="2000" b="1">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Venus is the second planet from the Sun</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1000">
                <a:tc vMerge="1">
                  <a:txBody>
                    <a:bodyPr/>
                    <a:lstStyle/>
                    <a:p>
                      <a:endParaRPr lang="vi-VN"/>
                    </a:p>
                  </a:txBody>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Jupiter is the biggest planet of them all</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81000">
                <a:tc rowSpan="2">
                  <a:txBody>
                    <a:bodyPr/>
                    <a:lstStyle/>
                    <a:p>
                      <a:pPr marL="0" lvl="0" indent="0" algn="l"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Diversity</a:t>
                      </a:r>
                      <a:endParaRPr sz="2000" b="1">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Saturn is composed of hydrogen and helium</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81000">
                <a:tc vMerge="1">
                  <a:txBody>
                    <a:bodyPr/>
                    <a:lstStyle/>
                    <a:p>
                      <a:endParaRPr lang="vi-VN"/>
                    </a:p>
                  </a:txBody>
                  <a:tcPr/>
                </a:tc>
                <a:tc>
                  <a:txBody>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Neptune is the farthest planet from the Sun</a:t>
                      </a:r>
                      <a:endParaRPr>
                        <a:solidFill>
                          <a:schemeClr val="dk1"/>
                        </a:solidFill>
                        <a:latin typeface="Assistant"/>
                        <a:ea typeface="Assistant"/>
                        <a:cs typeface="Assistant"/>
                        <a:sym typeface="Assistant"/>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347" name="Google Shape;1347;p61"/>
          <p:cNvSpPr/>
          <p:nvPr/>
        </p:nvSpPr>
        <p:spPr>
          <a:xfrm>
            <a:off x="7288950" y="4819200"/>
            <a:ext cx="654045" cy="65849"/>
          </a:xfrm>
          <a:custGeom>
            <a:avLst/>
            <a:gdLst/>
            <a:ahLst/>
            <a:cxnLst/>
            <a:rect l="l" t="t" r="r" b="b"/>
            <a:pathLst>
              <a:path w="5145" h="518" fill="none" extrusionOk="0">
                <a:moveTo>
                  <a:pt x="5144" y="518"/>
                </a:moveTo>
                <a:cubicBezTo>
                  <a:pt x="4631" y="518"/>
                  <a:pt x="4631" y="1"/>
                  <a:pt x="4118" y="1"/>
                </a:cubicBezTo>
                <a:cubicBezTo>
                  <a:pt x="3601" y="1"/>
                  <a:pt x="3601" y="518"/>
                  <a:pt x="3088" y="518"/>
                </a:cubicBezTo>
                <a:cubicBezTo>
                  <a:pt x="2575" y="518"/>
                  <a:pt x="2575" y="1"/>
                  <a:pt x="2057" y="1"/>
                </a:cubicBezTo>
                <a:cubicBezTo>
                  <a:pt x="1544" y="1"/>
                  <a:pt x="1544" y="518"/>
                  <a:pt x="1031" y="518"/>
                </a:cubicBezTo>
                <a:cubicBezTo>
                  <a:pt x="514" y="518"/>
                  <a:pt x="514" y="1"/>
                  <a:pt x="1" y="1"/>
                </a:cubicBezTo>
              </a:path>
            </a:pathLst>
          </a:custGeom>
          <a:noFill/>
          <a:ln w="381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sp>
        <p:nvSpPr>
          <p:cNvPr id="1352" name="Google Shape;1352;p62"/>
          <p:cNvSpPr/>
          <p:nvPr/>
        </p:nvSpPr>
        <p:spPr>
          <a:xfrm>
            <a:off x="895224" y="2884400"/>
            <a:ext cx="7444540" cy="113049"/>
          </a:xfrm>
          <a:custGeom>
            <a:avLst/>
            <a:gdLst/>
            <a:ahLst/>
            <a:cxnLst/>
            <a:rect l="l" t="t" r="r" b="b"/>
            <a:pathLst>
              <a:path w="8872" h="747" extrusionOk="0">
                <a:moveTo>
                  <a:pt x="1" y="0"/>
                </a:moveTo>
                <a:lnTo>
                  <a:pt x="1" y="747"/>
                </a:lnTo>
                <a:lnTo>
                  <a:pt x="8871" y="747"/>
                </a:lnTo>
                <a:lnTo>
                  <a:pt x="8871"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2"/>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Student progress</a:t>
            </a:r>
            <a:endParaRPr/>
          </a:p>
        </p:txBody>
      </p:sp>
      <p:sp>
        <p:nvSpPr>
          <p:cNvPr id="1354" name="Google Shape;1354;p62"/>
          <p:cNvSpPr txBox="1"/>
          <p:nvPr/>
        </p:nvSpPr>
        <p:spPr>
          <a:xfrm>
            <a:off x="925389" y="3155675"/>
            <a:ext cx="14577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Saturn</a:t>
            </a:r>
            <a:endParaRPr sz="2000" b="1">
              <a:solidFill>
                <a:schemeClr val="dk1"/>
              </a:solidFill>
              <a:latin typeface="Hanken Grotesk"/>
              <a:ea typeface="Hanken Grotesk"/>
              <a:cs typeface="Hanken Grotesk"/>
              <a:sym typeface="Hanken Grotesk"/>
            </a:endParaRPr>
          </a:p>
        </p:txBody>
      </p:sp>
      <p:sp>
        <p:nvSpPr>
          <p:cNvPr id="1355" name="Google Shape;1355;p62"/>
          <p:cNvSpPr txBox="1"/>
          <p:nvPr/>
        </p:nvSpPr>
        <p:spPr>
          <a:xfrm>
            <a:off x="925375" y="3607757"/>
            <a:ext cx="1457700" cy="83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Saturn is a gas giant and has several rings</a:t>
            </a:r>
            <a:endParaRPr>
              <a:solidFill>
                <a:schemeClr val="dk1"/>
              </a:solidFill>
              <a:latin typeface="Assistant"/>
              <a:ea typeface="Assistant"/>
              <a:cs typeface="Assistant"/>
              <a:sym typeface="Assistant"/>
            </a:endParaRPr>
          </a:p>
        </p:txBody>
      </p:sp>
      <p:sp>
        <p:nvSpPr>
          <p:cNvPr id="1356" name="Google Shape;1356;p62"/>
          <p:cNvSpPr txBox="1"/>
          <p:nvPr/>
        </p:nvSpPr>
        <p:spPr>
          <a:xfrm>
            <a:off x="925375" y="2393375"/>
            <a:ext cx="1457700" cy="491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1st term</a:t>
            </a:r>
            <a:endParaRPr sz="2000" b="1">
              <a:solidFill>
                <a:schemeClr val="dk1"/>
              </a:solidFill>
              <a:latin typeface="Hanken Grotesk"/>
              <a:ea typeface="Hanken Grotesk"/>
              <a:cs typeface="Hanken Grotesk"/>
              <a:sym typeface="Hanken Grotesk"/>
            </a:endParaRPr>
          </a:p>
        </p:txBody>
      </p:sp>
      <p:cxnSp>
        <p:nvCxnSpPr>
          <p:cNvPr id="1357" name="Google Shape;1357;p62"/>
          <p:cNvCxnSpPr/>
          <p:nvPr/>
        </p:nvCxnSpPr>
        <p:spPr>
          <a:xfrm rot="10800000">
            <a:off x="895230" y="2393373"/>
            <a:ext cx="0" cy="1971900"/>
          </a:xfrm>
          <a:prstGeom prst="straightConnector1">
            <a:avLst/>
          </a:prstGeom>
          <a:noFill/>
          <a:ln w="19050" cap="flat" cmpd="sng">
            <a:solidFill>
              <a:schemeClr val="lt2"/>
            </a:solidFill>
            <a:prstDash val="solid"/>
            <a:round/>
            <a:headEnd type="none" w="med" len="med"/>
            <a:tailEnd type="oval" w="med" len="med"/>
          </a:ln>
        </p:spPr>
      </p:cxnSp>
      <p:sp>
        <p:nvSpPr>
          <p:cNvPr id="1358" name="Google Shape;1358;p62"/>
          <p:cNvSpPr txBox="1"/>
          <p:nvPr/>
        </p:nvSpPr>
        <p:spPr>
          <a:xfrm>
            <a:off x="2793908" y="2997450"/>
            <a:ext cx="1457700" cy="491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2nd term</a:t>
            </a:r>
            <a:endParaRPr sz="2000" b="1">
              <a:solidFill>
                <a:schemeClr val="dk1"/>
              </a:solidFill>
              <a:latin typeface="Hanken Grotesk"/>
              <a:ea typeface="Hanken Grotesk"/>
              <a:cs typeface="Hanken Grotesk"/>
              <a:sym typeface="Hanken Grotesk"/>
            </a:endParaRPr>
          </a:p>
        </p:txBody>
      </p:sp>
      <p:cxnSp>
        <p:nvCxnSpPr>
          <p:cNvPr id="1359" name="Google Shape;1359;p62"/>
          <p:cNvCxnSpPr/>
          <p:nvPr/>
        </p:nvCxnSpPr>
        <p:spPr>
          <a:xfrm rot="10800000">
            <a:off x="2751474" y="1516648"/>
            <a:ext cx="0" cy="1971900"/>
          </a:xfrm>
          <a:prstGeom prst="straightConnector1">
            <a:avLst/>
          </a:prstGeom>
          <a:noFill/>
          <a:ln w="19050" cap="flat" cmpd="sng">
            <a:solidFill>
              <a:schemeClr val="lt2"/>
            </a:solidFill>
            <a:prstDash val="solid"/>
            <a:round/>
            <a:headEnd type="oval" w="med" len="med"/>
            <a:tailEnd type="none" w="med" len="med"/>
          </a:ln>
        </p:spPr>
      </p:cxnSp>
      <p:sp>
        <p:nvSpPr>
          <p:cNvPr id="1360" name="Google Shape;1360;p62"/>
          <p:cNvSpPr txBox="1"/>
          <p:nvPr/>
        </p:nvSpPr>
        <p:spPr>
          <a:xfrm>
            <a:off x="2793908" y="1391375"/>
            <a:ext cx="14577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Mercury</a:t>
            </a:r>
            <a:endParaRPr sz="2000" b="1">
              <a:solidFill>
                <a:schemeClr val="dk1"/>
              </a:solidFill>
              <a:latin typeface="Hanken Grotesk"/>
              <a:ea typeface="Hanken Grotesk"/>
              <a:cs typeface="Hanken Grotesk"/>
              <a:sym typeface="Hanken Grotesk"/>
            </a:endParaRPr>
          </a:p>
        </p:txBody>
      </p:sp>
      <p:sp>
        <p:nvSpPr>
          <p:cNvPr id="1361" name="Google Shape;1361;p62"/>
          <p:cNvSpPr txBox="1"/>
          <p:nvPr/>
        </p:nvSpPr>
        <p:spPr>
          <a:xfrm>
            <a:off x="2793916" y="1838663"/>
            <a:ext cx="1457700" cy="8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Mercury is the closest planet to the Sun</a:t>
            </a:r>
            <a:endParaRPr>
              <a:solidFill>
                <a:schemeClr val="dk1"/>
              </a:solidFill>
              <a:latin typeface="Assistant"/>
              <a:ea typeface="Assistant"/>
              <a:cs typeface="Assistant"/>
              <a:sym typeface="Assistant"/>
            </a:endParaRPr>
          </a:p>
          <a:p>
            <a:pPr marL="0" lvl="0" indent="0" algn="l" rtl="0">
              <a:lnSpc>
                <a:spcPct val="115000"/>
              </a:lnSpc>
              <a:spcBef>
                <a:spcPts val="0"/>
              </a:spcBef>
              <a:spcAft>
                <a:spcPts val="0"/>
              </a:spcAft>
              <a:buNone/>
            </a:pPr>
            <a:endParaRPr>
              <a:solidFill>
                <a:schemeClr val="dk1"/>
              </a:solidFill>
              <a:latin typeface="Assistant"/>
              <a:ea typeface="Assistant"/>
              <a:cs typeface="Assistant"/>
              <a:sym typeface="Assistant"/>
            </a:endParaRPr>
          </a:p>
        </p:txBody>
      </p:sp>
      <p:sp>
        <p:nvSpPr>
          <p:cNvPr id="1362" name="Google Shape;1362;p62"/>
          <p:cNvSpPr txBox="1"/>
          <p:nvPr/>
        </p:nvSpPr>
        <p:spPr>
          <a:xfrm>
            <a:off x="4651160" y="2393375"/>
            <a:ext cx="1457700" cy="491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3rd term</a:t>
            </a:r>
            <a:endParaRPr sz="2000" b="1">
              <a:solidFill>
                <a:schemeClr val="dk1"/>
              </a:solidFill>
              <a:latin typeface="Hanken Grotesk"/>
              <a:ea typeface="Hanken Grotesk"/>
              <a:cs typeface="Hanken Grotesk"/>
              <a:sym typeface="Hanken Grotesk"/>
            </a:endParaRPr>
          </a:p>
        </p:txBody>
      </p:sp>
      <p:cxnSp>
        <p:nvCxnSpPr>
          <p:cNvPr id="1363" name="Google Shape;1363;p62"/>
          <p:cNvCxnSpPr/>
          <p:nvPr/>
        </p:nvCxnSpPr>
        <p:spPr>
          <a:xfrm rot="10800000">
            <a:off x="4614882" y="2393373"/>
            <a:ext cx="0" cy="1971900"/>
          </a:xfrm>
          <a:prstGeom prst="straightConnector1">
            <a:avLst/>
          </a:prstGeom>
          <a:noFill/>
          <a:ln w="19050" cap="flat" cmpd="sng">
            <a:solidFill>
              <a:schemeClr val="lt2"/>
            </a:solidFill>
            <a:prstDash val="solid"/>
            <a:round/>
            <a:headEnd type="none" w="med" len="med"/>
            <a:tailEnd type="oval" w="med" len="med"/>
          </a:ln>
        </p:spPr>
      </p:cxnSp>
      <p:sp>
        <p:nvSpPr>
          <p:cNvPr id="1364" name="Google Shape;1364;p62"/>
          <p:cNvSpPr txBox="1"/>
          <p:nvPr/>
        </p:nvSpPr>
        <p:spPr>
          <a:xfrm>
            <a:off x="4651160" y="3155675"/>
            <a:ext cx="14577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Mars</a:t>
            </a:r>
            <a:endParaRPr sz="2000" b="1">
              <a:solidFill>
                <a:schemeClr val="dk1"/>
              </a:solidFill>
              <a:latin typeface="Hanken Grotesk"/>
              <a:ea typeface="Hanken Grotesk"/>
              <a:cs typeface="Hanken Grotesk"/>
              <a:sym typeface="Hanken Grotesk"/>
            </a:endParaRPr>
          </a:p>
        </p:txBody>
      </p:sp>
      <p:sp>
        <p:nvSpPr>
          <p:cNvPr id="1365" name="Google Shape;1365;p62"/>
          <p:cNvSpPr txBox="1"/>
          <p:nvPr/>
        </p:nvSpPr>
        <p:spPr>
          <a:xfrm>
            <a:off x="4651171" y="3607752"/>
            <a:ext cx="1457700" cy="83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Despite being red, Mars is a cold planet</a:t>
            </a:r>
            <a:endParaRPr>
              <a:solidFill>
                <a:schemeClr val="dk1"/>
              </a:solidFill>
              <a:latin typeface="Assistant"/>
              <a:ea typeface="Assistant"/>
              <a:cs typeface="Assistant"/>
              <a:sym typeface="Assistant"/>
            </a:endParaRPr>
          </a:p>
        </p:txBody>
      </p:sp>
      <p:sp>
        <p:nvSpPr>
          <p:cNvPr id="1366" name="Google Shape;1366;p62"/>
          <p:cNvSpPr txBox="1"/>
          <p:nvPr/>
        </p:nvSpPr>
        <p:spPr>
          <a:xfrm>
            <a:off x="6511025" y="2997450"/>
            <a:ext cx="1457700" cy="491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4th term</a:t>
            </a:r>
            <a:endParaRPr sz="2000" b="1">
              <a:solidFill>
                <a:schemeClr val="dk1"/>
              </a:solidFill>
              <a:latin typeface="Hanken Grotesk"/>
              <a:ea typeface="Hanken Grotesk"/>
              <a:cs typeface="Hanken Grotesk"/>
              <a:sym typeface="Hanken Grotesk"/>
            </a:endParaRPr>
          </a:p>
        </p:txBody>
      </p:sp>
      <p:cxnSp>
        <p:nvCxnSpPr>
          <p:cNvPr id="1367" name="Google Shape;1367;p62"/>
          <p:cNvCxnSpPr/>
          <p:nvPr/>
        </p:nvCxnSpPr>
        <p:spPr>
          <a:xfrm rot="10800000">
            <a:off x="6480928" y="1516648"/>
            <a:ext cx="0" cy="1971900"/>
          </a:xfrm>
          <a:prstGeom prst="straightConnector1">
            <a:avLst/>
          </a:prstGeom>
          <a:noFill/>
          <a:ln w="19050" cap="flat" cmpd="sng">
            <a:solidFill>
              <a:schemeClr val="lt2"/>
            </a:solidFill>
            <a:prstDash val="solid"/>
            <a:round/>
            <a:headEnd type="oval" w="med" len="med"/>
            <a:tailEnd type="none" w="med" len="med"/>
          </a:ln>
        </p:spPr>
      </p:cxnSp>
      <p:sp>
        <p:nvSpPr>
          <p:cNvPr id="1368" name="Google Shape;1368;p62"/>
          <p:cNvSpPr txBox="1"/>
          <p:nvPr/>
        </p:nvSpPr>
        <p:spPr>
          <a:xfrm>
            <a:off x="6511025" y="1391375"/>
            <a:ext cx="14577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Hanken Grotesk"/>
                <a:ea typeface="Hanken Grotesk"/>
                <a:cs typeface="Hanken Grotesk"/>
                <a:sym typeface="Hanken Grotesk"/>
              </a:rPr>
              <a:t>Venus</a:t>
            </a:r>
            <a:endParaRPr sz="2000" b="1">
              <a:solidFill>
                <a:schemeClr val="dk1"/>
              </a:solidFill>
              <a:latin typeface="Hanken Grotesk"/>
              <a:ea typeface="Hanken Grotesk"/>
              <a:cs typeface="Hanken Grotesk"/>
              <a:sym typeface="Hanken Grotesk"/>
            </a:endParaRPr>
          </a:p>
        </p:txBody>
      </p:sp>
      <p:sp>
        <p:nvSpPr>
          <p:cNvPr id="1369" name="Google Shape;1369;p62"/>
          <p:cNvSpPr txBox="1"/>
          <p:nvPr/>
        </p:nvSpPr>
        <p:spPr>
          <a:xfrm>
            <a:off x="6511025" y="1838677"/>
            <a:ext cx="1457700" cy="8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Venus is the second planet from the Sun</a:t>
            </a:r>
            <a:endParaRPr>
              <a:solidFill>
                <a:schemeClr val="dk1"/>
              </a:solidFill>
              <a:latin typeface="Assistant"/>
              <a:ea typeface="Assistant"/>
              <a:cs typeface="Assistant"/>
              <a:sym typeface="Assistan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3"/>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Enrollment process</a:t>
            </a:r>
            <a:endParaRPr/>
          </a:p>
        </p:txBody>
      </p:sp>
      <p:sp>
        <p:nvSpPr>
          <p:cNvPr id="1375" name="Google Shape;1375;p63"/>
          <p:cNvSpPr txBox="1">
            <a:spLocks noGrp="1"/>
          </p:cNvSpPr>
          <p:nvPr>
            <p:ph type="subTitle" idx="1"/>
          </p:nvPr>
        </p:nvSpPr>
        <p:spPr>
          <a:xfrm>
            <a:off x="2676475" y="1396900"/>
            <a:ext cx="796500" cy="52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376" name="Google Shape;1376;p63"/>
          <p:cNvSpPr txBox="1">
            <a:spLocks noGrp="1"/>
          </p:cNvSpPr>
          <p:nvPr>
            <p:ph type="subTitle" idx="2"/>
          </p:nvPr>
        </p:nvSpPr>
        <p:spPr>
          <a:xfrm>
            <a:off x="2001600" y="1967049"/>
            <a:ext cx="21732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377" name="Google Shape;1377;p63"/>
          <p:cNvSpPr txBox="1">
            <a:spLocks noGrp="1"/>
          </p:cNvSpPr>
          <p:nvPr>
            <p:ph type="subTitle" idx="3"/>
          </p:nvPr>
        </p:nvSpPr>
        <p:spPr>
          <a:xfrm>
            <a:off x="4173726" y="3044025"/>
            <a:ext cx="796500" cy="52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378" name="Google Shape;1378;p63"/>
          <p:cNvSpPr txBox="1">
            <a:spLocks noGrp="1"/>
          </p:cNvSpPr>
          <p:nvPr>
            <p:ph type="subTitle" idx="7"/>
          </p:nvPr>
        </p:nvSpPr>
        <p:spPr>
          <a:xfrm>
            <a:off x="3485379" y="3606598"/>
            <a:ext cx="2173200" cy="59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379" name="Google Shape;1379;p63"/>
          <p:cNvSpPr txBox="1">
            <a:spLocks noGrp="1"/>
          </p:cNvSpPr>
          <p:nvPr>
            <p:ph type="subTitle" idx="4"/>
          </p:nvPr>
        </p:nvSpPr>
        <p:spPr>
          <a:xfrm>
            <a:off x="5659425" y="1396900"/>
            <a:ext cx="796500" cy="52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380" name="Google Shape;1380;p63"/>
          <p:cNvSpPr txBox="1">
            <a:spLocks noGrp="1"/>
          </p:cNvSpPr>
          <p:nvPr>
            <p:ph type="subTitle" idx="5"/>
          </p:nvPr>
        </p:nvSpPr>
        <p:spPr>
          <a:xfrm>
            <a:off x="4971085" y="1967049"/>
            <a:ext cx="21732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381" name="Google Shape;1381;p63"/>
          <p:cNvSpPr txBox="1">
            <a:spLocks noGrp="1"/>
          </p:cNvSpPr>
          <p:nvPr>
            <p:ph type="subTitle" idx="8"/>
          </p:nvPr>
        </p:nvSpPr>
        <p:spPr>
          <a:xfrm>
            <a:off x="6944926" y="3044025"/>
            <a:ext cx="796500" cy="52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1382" name="Google Shape;1382;p63"/>
          <p:cNvSpPr txBox="1">
            <a:spLocks noGrp="1"/>
          </p:cNvSpPr>
          <p:nvPr>
            <p:ph type="subTitle" idx="9"/>
          </p:nvPr>
        </p:nvSpPr>
        <p:spPr>
          <a:xfrm>
            <a:off x="6256582" y="3604498"/>
            <a:ext cx="2173200" cy="59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a:t>
            </a:r>
            <a:endParaRPr/>
          </a:p>
        </p:txBody>
      </p:sp>
      <p:sp>
        <p:nvSpPr>
          <p:cNvPr id="1383" name="Google Shape;1383;p63"/>
          <p:cNvSpPr txBox="1">
            <a:spLocks noGrp="1"/>
          </p:cNvSpPr>
          <p:nvPr>
            <p:ph type="subTitle" idx="6"/>
          </p:nvPr>
        </p:nvSpPr>
        <p:spPr>
          <a:xfrm>
            <a:off x="1402525" y="3044025"/>
            <a:ext cx="796500" cy="52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384" name="Google Shape;1384;p63"/>
          <p:cNvSpPr txBox="1">
            <a:spLocks noGrp="1"/>
          </p:cNvSpPr>
          <p:nvPr>
            <p:ph type="subTitle" idx="13"/>
          </p:nvPr>
        </p:nvSpPr>
        <p:spPr>
          <a:xfrm>
            <a:off x="714175" y="3606598"/>
            <a:ext cx="2173200" cy="59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cxnSp>
        <p:nvCxnSpPr>
          <p:cNvPr id="1385" name="Google Shape;1385;p63"/>
          <p:cNvCxnSpPr>
            <a:stCxn id="1375" idx="3"/>
            <a:endCxn id="1379" idx="1"/>
          </p:cNvCxnSpPr>
          <p:nvPr/>
        </p:nvCxnSpPr>
        <p:spPr>
          <a:xfrm>
            <a:off x="3472975" y="1661500"/>
            <a:ext cx="2186400" cy="600"/>
          </a:xfrm>
          <a:prstGeom prst="bentConnector3">
            <a:avLst>
              <a:gd name="adj1" fmla="val 50001"/>
            </a:avLst>
          </a:prstGeom>
          <a:noFill/>
          <a:ln w="19050" cap="flat" cmpd="sng">
            <a:solidFill>
              <a:schemeClr val="lt2"/>
            </a:solidFill>
            <a:prstDash val="solid"/>
            <a:round/>
            <a:headEnd type="none" w="med" len="med"/>
            <a:tailEnd type="triangle" w="med" len="med"/>
          </a:ln>
        </p:spPr>
      </p:cxnSp>
      <p:cxnSp>
        <p:nvCxnSpPr>
          <p:cNvPr id="1386" name="Google Shape;1386;p63"/>
          <p:cNvCxnSpPr>
            <a:stCxn id="1380" idx="2"/>
            <a:endCxn id="1383" idx="0"/>
          </p:cNvCxnSpPr>
          <p:nvPr/>
        </p:nvCxnSpPr>
        <p:spPr>
          <a:xfrm rot="5400000">
            <a:off x="3690985" y="677349"/>
            <a:ext cx="476400" cy="4257000"/>
          </a:xfrm>
          <a:prstGeom prst="bentConnector3">
            <a:avLst>
              <a:gd name="adj1" fmla="val 49998"/>
            </a:avLst>
          </a:prstGeom>
          <a:noFill/>
          <a:ln w="19050" cap="flat" cmpd="sng">
            <a:solidFill>
              <a:schemeClr val="lt2"/>
            </a:solidFill>
            <a:prstDash val="solid"/>
            <a:round/>
            <a:headEnd type="none" w="med" len="med"/>
            <a:tailEnd type="triangle" w="med" len="med"/>
          </a:ln>
        </p:spPr>
      </p:cxnSp>
      <p:cxnSp>
        <p:nvCxnSpPr>
          <p:cNvPr id="1387" name="Google Shape;1387;p63"/>
          <p:cNvCxnSpPr>
            <a:stCxn id="1383" idx="3"/>
            <a:endCxn id="1377" idx="1"/>
          </p:cNvCxnSpPr>
          <p:nvPr/>
        </p:nvCxnSpPr>
        <p:spPr>
          <a:xfrm>
            <a:off x="2199025" y="3308625"/>
            <a:ext cx="1974600" cy="600"/>
          </a:xfrm>
          <a:prstGeom prst="bentConnector3">
            <a:avLst>
              <a:gd name="adj1" fmla="val 50003"/>
            </a:avLst>
          </a:prstGeom>
          <a:noFill/>
          <a:ln w="19050" cap="flat" cmpd="sng">
            <a:solidFill>
              <a:schemeClr val="lt2"/>
            </a:solidFill>
            <a:prstDash val="solid"/>
            <a:round/>
            <a:headEnd type="none" w="med" len="med"/>
            <a:tailEnd type="triangle" w="med" len="med"/>
          </a:ln>
        </p:spPr>
      </p:cxnSp>
      <p:cxnSp>
        <p:nvCxnSpPr>
          <p:cNvPr id="1388" name="Google Shape;1388;p63"/>
          <p:cNvCxnSpPr>
            <a:stCxn id="1377" idx="3"/>
            <a:endCxn id="1381" idx="1"/>
          </p:cNvCxnSpPr>
          <p:nvPr/>
        </p:nvCxnSpPr>
        <p:spPr>
          <a:xfrm>
            <a:off x="4970226" y="3308625"/>
            <a:ext cx="1974600" cy="600"/>
          </a:xfrm>
          <a:prstGeom prst="bentConnector3">
            <a:avLst>
              <a:gd name="adj1" fmla="val 50003"/>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pic>
        <p:nvPicPr>
          <p:cNvPr id="1393" name="Google Shape;1393;p64"/>
          <p:cNvPicPr preferRelativeResize="0">
            <a:picLocks noGrp="1"/>
          </p:cNvPicPr>
          <p:nvPr>
            <p:ph type="pic" idx="2"/>
          </p:nvPr>
        </p:nvPicPr>
        <p:blipFill rotWithShape="1">
          <a:blip r:embed="rId3">
            <a:alphaModFix/>
          </a:blip>
          <a:srcRect l="47790" r="7760"/>
          <a:stretch/>
        </p:blipFill>
        <p:spPr>
          <a:xfrm>
            <a:off x="713225" y="539500"/>
            <a:ext cx="3215400" cy="4069200"/>
          </a:xfrm>
          <a:prstGeom prst="rect">
            <a:avLst/>
          </a:prstGeom>
        </p:spPr>
      </p:pic>
      <p:sp>
        <p:nvSpPr>
          <p:cNvPr id="1394" name="Google Shape;1394;p64"/>
          <p:cNvSpPr txBox="1">
            <a:spLocks noGrp="1"/>
          </p:cNvSpPr>
          <p:nvPr>
            <p:ph type="title"/>
          </p:nvPr>
        </p:nvSpPr>
        <p:spPr>
          <a:xfrm>
            <a:off x="4118325" y="1088725"/>
            <a:ext cx="4312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Special reminders</a:t>
            </a:r>
            <a:endParaRPr/>
          </a:p>
        </p:txBody>
      </p:sp>
      <p:sp>
        <p:nvSpPr>
          <p:cNvPr id="1395" name="Google Shape;1395;p64"/>
          <p:cNvSpPr txBox="1">
            <a:spLocks noGrp="1"/>
          </p:cNvSpPr>
          <p:nvPr>
            <p:ph type="body" idx="1"/>
          </p:nvPr>
        </p:nvSpPr>
        <p:spPr>
          <a:xfrm>
            <a:off x="4118325" y="1762600"/>
            <a:ext cx="4312500" cy="20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1396" name="Google Shape;1396;p64"/>
          <p:cNvGrpSpPr/>
          <p:nvPr/>
        </p:nvGrpSpPr>
        <p:grpSpPr>
          <a:xfrm>
            <a:off x="27200" y="4247150"/>
            <a:ext cx="1818629" cy="1818629"/>
            <a:chOff x="-637600" y="4204225"/>
            <a:chExt cx="1818629" cy="1818629"/>
          </a:xfrm>
        </p:grpSpPr>
        <p:sp>
          <p:nvSpPr>
            <p:cNvPr id="1397" name="Google Shape;1397;p64"/>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4"/>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64"/>
          <p:cNvGrpSpPr/>
          <p:nvPr/>
        </p:nvGrpSpPr>
        <p:grpSpPr>
          <a:xfrm>
            <a:off x="158838" y="34950"/>
            <a:ext cx="1053175" cy="1009100"/>
            <a:chOff x="773650" y="3990800"/>
            <a:chExt cx="1053175" cy="1009100"/>
          </a:xfrm>
        </p:grpSpPr>
        <p:sp>
          <p:nvSpPr>
            <p:cNvPr id="1400" name="Google Shape;1400;p64"/>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64"/>
          <p:cNvGrpSpPr/>
          <p:nvPr/>
        </p:nvGrpSpPr>
        <p:grpSpPr>
          <a:xfrm>
            <a:off x="1607834" y="4800416"/>
            <a:ext cx="704185" cy="184398"/>
            <a:chOff x="1365250" y="1915800"/>
            <a:chExt cx="232750" cy="60950"/>
          </a:xfrm>
        </p:grpSpPr>
        <p:sp>
          <p:nvSpPr>
            <p:cNvPr id="1404" name="Google Shape;1404;p64"/>
            <p:cNvSpPr/>
            <p:nvPr/>
          </p:nvSpPr>
          <p:spPr>
            <a:xfrm>
              <a:off x="1450700" y="1915800"/>
              <a:ext cx="61850" cy="60950"/>
            </a:xfrm>
            <a:custGeom>
              <a:avLst/>
              <a:gdLst/>
              <a:ahLst/>
              <a:cxnLst/>
              <a:rect l="l" t="t" r="r" b="b"/>
              <a:pathLst>
                <a:path w="2474" h="2438" extrusionOk="0">
                  <a:moveTo>
                    <a:pt x="2107" y="0"/>
                  </a:moveTo>
                  <a:cubicBezTo>
                    <a:pt x="2014" y="0"/>
                    <a:pt x="1920" y="36"/>
                    <a:pt x="1847" y="109"/>
                  </a:cubicBezTo>
                  <a:lnTo>
                    <a:pt x="142" y="1814"/>
                  </a:lnTo>
                  <a:cubicBezTo>
                    <a:pt x="1" y="1956"/>
                    <a:pt x="1" y="2190"/>
                    <a:pt x="142" y="2331"/>
                  </a:cubicBezTo>
                  <a:cubicBezTo>
                    <a:pt x="213" y="2402"/>
                    <a:pt x="307" y="2437"/>
                    <a:pt x="401" y="2437"/>
                  </a:cubicBezTo>
                  <a:cubicBezTo>
                    <a:pt x="495" y="2437"/>
                    <a:pt x="589" y="2402"/>
                    <a:pt x="659" y="2331"/>
                  </a:cubicBezTo>
                  <a:lnTo>
                    <a:pt x="2364" y="626"/>
                  </a:lnTo>
                  <a:cubicBezTo>
                    <a:pt x="2437" y="554"/>
                    <a:pt x="2473" y="461"/>
                    <a:pt x="2473" y="368"/>
                  </a:cubicBezTo>
                  <a:cubicBezTo>
                    <a:pt x="2473" y="275"/>
                    <a:pt x="2437" y="178"/>
                    <a:pt x="2364" y="109"/>
                  </a:cubicBezTo>
                  <a:cubicBezTo>
                    <a:pt x="2294" y="36"/>
                    <a:pt x="2201"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1450700" y="1915800"/>
              <a:ext cx="61850" cy="60950"/>
            </a:xfrm>
            <a:custGeom>
              <a:avLst/>
              <a:gdLst/>
              <a:ahLst/>
              <a:cxnLst/>
              <a:rect l="l" t="t" r="r" b="b"/>
              <a:pathLst>
                <a:path w="2474" h="2438" extrusionOk="0">
                  <a:moveTo>
                    <a:pt x="401" y="0"/>
                  </a:moveTo>
                  <a:cubicBezTo>
                    <a:pt x="307" y="0"/>
                    <a:pt x="213" y="36"/>
                    <a:pt x="142" y="109"/>
                  </a:cubicBezTo>
                  <a:cubicBezTo>
                    <a:pt x="1" y="251"/>
                    <a:pt x="1" y="481"/>
                    <a:pt x="142" y="626"/>
                  </a:cubicBezTo>
                  <a:lnTo>
                    <a:pt x="1847" y="2331"/>
                  </a:lnTo>
                  <a:cubicBezTo>
                    <a:pt x="1920" y="2402"/>
                    <a:pt x="2014" y="2437"/>
                    <a:pt x="2107" y="2437"/>
                  </a:cubicBezTo>
                  <a:cubicBezTo>
                    <a:pt x="2201" y="2437"/>
                    <a:pt x="2294" y="2402"/>
                    <a:pt x="2364" y="2331"/>
                  </a:cubicBezTo>
                  <a:cubicBezTo>
                    <a:pt x="2437" y="2259"/>
                    <a:pt x="2473" y="2166"/>
                    <a:pt x="2473" y="2073"/>
                  </a:cubicBezTo>
                  <a:cubicBezTo>
                    <a:pt x="2473" y="1980"/>
                    <a:pt x="2437" y="1887"/>
                    <a:pt x="2364" y="1814"/>
                  </a:cubicBezTo>
                  <a:lnTo>
                    <a:pt x="659" y="109"/>
                  </a:lnTo>
                  <a:cubicBezTo>
                    <a:pt x="589" y="36"/>
                    <a:pt x="495" y="0"/>
                    <a:pt x="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1365250" y="1915800"/>
              <a:ext cx="61850" cy="60950"/>
            </a:xfrm>
            <a:custGeom>
              <a:avLst/>
              <a:gdLst/>
              <a:ahLst/>
              <a:cxnLst/>
              <a:rect l="l" t="t" r="r" b="b"/>
              <a:pathLst>
                <a:path w="2474" h="2438" extrusionOk="0">
                  <a:moveTo>
                    <a:pt x="2108" y="0"/>
                  </a:moveTo>
                  <a:cubicBezTo>
                    <a:pt x="2015" y="0"/>
                    <a:pt x="1922" y="36"/>
                    <a:pt x="1851" y="109"/>
                  </a:cubicBezTo>
                  <a:lnTo>
                    <a:pt x="142" y="1814"/>
                  </a:lnTo>
                  <a:cubicBezTo>
                    <a:pt x="1" y="1956"/>
                    <a:pt x="1" y="2190"/>
                    <a:pt x="142" y="2331"/>
                  </a:cubicBezTo>
                  <a:cubicBezTo>
                    <a:pt x="215" y="2402"/>
                    <a:pt x="309" y="2437"/>
                    <a:pt x="402" y="2437"/>
                  </a:cubicBezTo>
                  <a:cubicBezTo>
                    <a:pt x="496" y="2437"/>
                    <a:pt x="589" y="2402"/>
                    <a:pt x="659" y="2331"/>
                  </a:cubicBezTo>
                  <a:lnTo>
                    <a:pt x="2368" y="626"/>
                  </a:lnTo>
                  <a:cubicBezTo>
                    <a:pt x="2437" y="554"/>
                    <a:pt x="2473" y="461"/>
                    <a:pt x="2473" y="368"/>
                  </a:cubicBezTo>
                  <a:cubicBezTo>
                    <a:pt x="2473" y="275"/>
                    <a:pt x="2437" y="178"/>
                    <a:pt x="2368" y="109"/>
                  </a:cubicBezTo>
                  <a:cubicBezTo>
                    <a:pt x="2296" y="36"/>
                    <a:pt x="2202"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1365250" y="1915800"/>
              <a:ext cx="61850" cy="60950"/>
            </a:xfrm>
            <a:custGeom>
              <a:avLst/>
              <a:gdLst/>
              <a:ahLst/>
              <a:cxnLst/>
              <a:rect l="l" t="t" r="r" b="b"/>
              <a:pathLst>
                <a:path w="2474" h="2438" extrusionOk="0">
                  <a:moveTo>
                    <a:pt x="402" y="0"/>
                  </a:moveTo>
                  <a:cubicBezTo>
                    <a:pt x="309" y="0"/>
                    <a:pt x="215" y="36"/>
                    <a:pt x="142" y="109"/>
                  </a:cubicBezTo>
                  <a:cubicBezTo>
                    <a:pt x="1" y="251"/>
                    <a:pt x="1" y="481"/>
                    <a:pt x="142" y="626"/>
                  </a:cubicBezTo>
                  <a:lnTo>
                    <a:pt x="1851" y="2331"/>
                  </a:lnTo>
                  <a:cubicBezTo>
                    <a:pt x="1922" y="2402"/>
                    <a:pt x="2015" y="2437"/>
                    <a:pt x="2108" y="2437"/>
                  </a:cubicBezTo>
                  <a:cubicBezTo>
                    <a:pt x="2202" y="2437"/>
                    <a:pt x="2296" y="2402"/>
                    <a:pt x="2368" y="2331"/>
                  </a:cubicBezTo>
                  <a:cubicBezTo>
                    <a:pt x="2437" y="2259"/>
                    <a:pt x="2473" y="2166"/>
                    <a:pt x="2473" y="2073"/>
                  </a:cubicBezTo>
                  <a:cubicBezTo>
                    <a:pt x="2473" y="1980"/>
                    <a:pt x="2437" y="1887"/>
                    <a:pt x="2368" y="1814"/>
                  </a:cubicBezTo>
                  <a:lnTo>
                    <a:pt x="659" y="109"/>
                  </a:lnTo>
                  <a:cubicBezTo>
                    <a:pt x="589" y="36"/>
                    <a:pt x="496"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1536050" y="1915800"/>
              <a:ext cx="61950" cy="60950"/>
            </a:xfrm>
            <a:custGeom>
              <a:avLst/>
              <a:gdLst/>
              <a:ahLst/>
              <a:cxnLst/>
              <a:rect l="l" t="t" r="r" b="b"/>
              <a:pathLst>
                <a:path w="2478" h="2438" extrusionOk="0">
                  <a:moveTo>
                    <a:pt x="2111" y="0"/>
                  </a:moveTo>
                  <a:cubicBezTo>
                    <a:pt x="2018" y="0"/>
                    <a:pt x="1924" y="36"/>
                    <a:pt x="1851" y="109"/>
                  </a:cubicBezTo>
                  <a:lnTo>
                    <a:pt x="146" y="1814"/>
                  </a:lnTo>
                  <a:cubicBezTo>
                    <a:pt x="1" y="1956"/>
                    <a:pt x="1" y="2190"/>
                    <a:pt x="146" y="2331"/>
                  </a:cubicBezTo>
                  <a:cubicBezTo>
                    <a:pt x="217" y="2402"/>
                    <a:pt x="311" y="2437"/>
                    <a:pt x="405" y="2437"/>
                  </a:cubicBezTo>
                  <a:cubicBezTo>
                    <a:pt x="499" y="2437"/>
                    <a:pt x="593" y="2402"/>
                    <a:pt x="663" y="2331"/>
                  </a:cubicBezTo>
                  <a:lnTo>
                    <a:pt x="2368" y="626"/>
                  </a:lnTo>
                  <a:cubicBezTo>
                    <a:pt x="2441" y="554"/>
                    <a:pt x="2478" y="461"/>
                    <a:pt x="2478" y="368"/>
                  </a:cubicBezTo>
                  <a:cubicBezTo>
                    <a:pt x="2478" y="275"/>
                    <a:pt x="2441" y="178"/>
                    <a:pt x="2368" y="109"/>
                  </a:cubicBezTo>
                  <a:cubicBezTo>
                    <a:pt x="2298" y="36"/>
                    <a:pt x="220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4"/>
            <p:cNvSpPr/>
            <p:nvPr/>
          </p:nvSpPr>
          <p:spPr>
            <a:xfrm>
              <a:off x="1536050" y="1915800"/>
              <a:ext cx="61950" cy="60950"/>
            </a:xfrm>
            <a:custGeom>
              <a:avLst/>
              <a:gdLst/>
              <a:ahLst/>
              <a:cxnLst/>
              <a:rect l="l" t="t" r="r" b="b"/>
              <a:pathLst>
                <a:path w="2478" h="2438" extrusionOk="0">
                  <a:moveTo>
                    <a:pt x="405" y="0"/>
                  </a:moveTo>
                  <a:cubicBezTo>
                    <a:pt x="311" y="0"/>
                    <a:pt x="217" y="36"/>
                    <a:pt x="146" y="109"/>
                  </a:cubicBezTo>
                  <a:cubicBezTo>
                    <a:pt x="1" y="251"/>
                    <a:pt x="1" y="481"/>
                    <a:pt x="146" y="626"/>
                  </a:cubicBezTo>
                  <a:lnTo>
                    <a:pt x="1851" y="2331"/>
                  </a:lnTo>
                  <a:cubicBezTo>
                    <a:pt x="1924" y="2402"/>
                    <a:pt x="2018" y="2437"/>
                    <a:pt x="2111" y="2437"/>
                  </a:cubicBezTo>
                  <a:cubicBezTo>
                    <a:pt x="2205" y="2437"/>
                    <a:pt x="2298" y="2402"/>
                    <a:pt x="2368" y="2331"/>
                  </a:cubicBezTo>
                  <a:cubicBezTo>
                    <a:pt x="2441" y="2259"/>
                    <a:pt x="2478" y="2166"/>
                    <a:pt x="2478" y="2073"/>
                  </a:cubicBezTo>
                  <a:cubicBezTo>
                    <a:pt x="2478" y="1980"/>
                    <a:pt x="2441" y="1887"/>
                    <a:pt x="2368" y="1814"/>
                  </a:cubicBezTo>
                  <a:lnTo>
                    <a:pt x="663" y="109"/>
                  </a:lnTo>
                  <a:cubicBezTo>
                    <a:pt x="593" y="36"/>
                    <a:pt x="499"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sp>
        <p:nvSpPr>
          <p:cNvPr id="1414" name="Google Shape;1414;p65"/>
          <p:cNvSpPr/>
          <p:nvPr/>
        </p:nvSpPr>
        <p:spPr>
          <a:xfrm>
            <a:off x="3684000" y="2907925"/>
            <a:ext cx="1776000" cy="567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sp>
        <p:nvSpPr>
          <p:cNvPr id="1415" name="Google Shape;1415;p65"/>
          <p:cNvSpPr txBox="1">
            <a:spLocks noGrp="1"/>
          </p:cNvSpPr>
          <p:nvPr>
            <p:ph type="title"/>
          </p:nvPr>
        </p:nvSpPr>
        <p:spPr>
          <a:xfrm>
            <a:off x="2265300" y="568250"/>
            <a:ext cx="4613400" cy="109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r>
              <a:rPr lang="en" b="0"/>
              <a:t>!</a:t>
            </a:r>
            <a:endParaRPr b="0"/>
          </a:p>
        </p:txBody>
      </p:sp>
      <p:sp>
        <p:nvSpPr>
          <p:cNvPr id="1416" name="Google Shape;1416;p65"/>
          <p:cNvSpPr txBox="1">
            <a:spLocks noGrp="1"/>
          </p:cNvSpPr>
          <p:nvPr>
            <p:ph type="subTitle" idx="1"/>
          </p:nvPr>
        </p:nvSpPr>
        <p:spPr>
          <a:xfrm>
            <a:off x="2647200" y="1808772"/>
            <a:ext cx="3849600" cy="101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yourwebsite.com</a:t>
            </a:r>
            <a:endParaRPr/>
          </a:p>
        </p:txBody>
      </p:sp>
      <p:sp>
        <p:nvSpPr>
          <p:cNvPr id="1417" name="Google Shape;1417;p65"/>
          <p:cNvSpPr txBox="1"/>
          <p:nvPr/>
        </p:nvSpPr>
        <p:spPr>
          <a:xfrm>
            <a:off x="2647200" y="4355375"/>
            <a:ext cx="3849600" cy="253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200">
                <a:solidFill>
                  <a:schemeClr val="dk1"/>
                </a:solidFill>
                <a:latin typeface="Assistant"/>
                <a:ea typeface="Assistant"/>
                <a:cs typeface="Assistant"/>
                <a:sym typeface="Assistant"/>
              </a:rPr>
              <a:t>Please keep this slide for attribution</a:t>
            </a:r>
            <a:endParaRPr sz="1200">
              <a:solidFill>
                <a:schemeClr val="dk1"/>
              </a:solidFill>
              <a:latin typeface="Assistant"/>
              <a:ea typeface="Assistant"/>
              <a:cs typeface="Assistant"/>
              <a:sym typeface="Assistant"/>
            </a:endParaRPr>
          </a:p>
        </p:txBody>
      </p:sp>
      <p:sp>
        <p:nvSpPr>
          <p:cNvPr id="1418" name="Google Shape;1418;p65"/>
          <p:cNvSpPr/>
          <p:nvPr/>
        </p:nvSpPr>
        <p:spPr>
          <a:xfrm>
            <a:off x="3900589" y="3007394"/>
            <a:ext cx="368318" cy="3683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 name="Google Shape;1419;p65"/>
          <p:cNvGrpSpPr/>
          <p:nvPr/>
        </p:nvGrpSpPr>
        <p:grpSpPr>
          <a:xfrm>
            <a:off x="4371262" y="3007377"/>
            <a:ext cx="368394" cy="368358"/>
            <a:chOff x="812101" y="2571761"/>
            <a:chExt cx="417066" cy="417024"/>
          </a:xfrm>
        </p:grpSpPr>
        <p:sp>
          <p:nvSpPr>
            <p:cNvPr id="1420" name="Google Shape;1420;p65"/>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5"/>
          <p:cNvGrpSpPr/>
          <p:nvPr/>
        </p:nvGrpSpPr>
        <p:grpSpPr>
          <a:xfrm>
            <a:off x="4841976" y="3007377"/>
            <a:ext cx="368358" cy="368358"/>
            <a:chOff x="1323129" y="2571761"/>
            <a:chExt cx="417024" cy="417024"/>
          </a:xfrm>
        </p:grpSpPr>
        <p:sp>
          <p:nvSpPr>
            <p:cNvPr id="1425" name="Google Shape;1425;p65"/>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66"/>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434" name="Google Shape;1434;p66"/>
          <p:cNvSpPr txBox="1">
            <a:spLocks noGrp="1"/>
          </p:cNvSpPr>
          <p:nvPr>
            <p:ph type="body" idx="1"/>
          </p:nvPr>
        </p:nvSpPr>
        <p:spPr>
          <a:xfrm>
            <a:off x="720025" y="1254600"/>
            <a:ext cx="6968700" cy="115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17500" algn="l" rtl="0">
              <a:spcBef>
                <a:spcPts val="1000"/>
              </a:spcBef>
              <a:spcAft>
                <a:spcPts val="0"/>
              </a:spcAft>
              <a:buSzPts val="1400"/>
              <a:buChar char="●"/>
            </a:pPr>
            <a:r>
              <a:rPr lang="en" u="sng">
                <a:solidFill>
                  <a:schemeClr val="hlink"/>
                </a:solidFill>
                <a:hlinkClick r:id="rId3"/>
              </a:rPr>
              <a:t>Flat twitch background for science</a:t>
            </a:r>
            <a:endParaRPr sz="1800"/>
          </a:p>
          <a:p>
            <a:pPr marL="0" lvl="0" indent="0" algn="l" rtl="0">
              <a:spcBef>
                <a:spcPts val="1000"/>
              </a:spcBef>
              <a:spcAft>
                <a:spcPts val="1000"/>
              </a:spcAft>
              <a:buNone/>
            </a:pPr>
            <a:endParaRPr/>
          </a:p>
        </p:txBody>
      </p:sp>
      <p:sp>
        <p:nvSpPr>
          <p:cNvPr id="1435" name="Google Shape;1435;p66"/>
          <p:cNvSpPr/>
          <p:nvPr/>
        </p:nvSpPr>
        <p:spPr>
          <a:xfrm>
            <a:off x="3249425" y="1834475"/>
            <a:ext cx="18375" cy="16225"/>
          </a:xfrm>
          <a:custGeom>
            <a:avLst/>
            <a:gdLst/>
            <a:ahLst/>
            <a:cxnLst/>
            <a:rect l="l" t="t" r="r" b="b"/>
            <a:pathLst>
              <a:path w="735" h="649" extrusionOk="0">
                <a:moveTo>
                  <a:pt x="391" y="0"/>
                </a:moveTo>
                <a:cubicBezTo>
                  <a:pt x="363" y="0"/>
                  <a:pt x="336" y="4"/>
                  <a:pt x="308" y="12"/>
                </a:cubicBezTo>
                <a:cubicBezTo>
                  <a:pt x="237" y="27"/>
                  <a:pt x="182" y="67"/>
                  <a:pt x="150" y="122"/>
                </a:cubicBezTo>
                <a:cubicBezTo>
                  <a:pt x="95" y="146"/>
                  <a:pt x="47" y="185"/>
                  <a:pt x="24" y="248"/>
                </a:cubicBezTo>
                <a:cubicBezTo>
                  <a:pt x="0" y="304"/>
                  <a:pt x="8" y="359"/>
                  <a:pt x="32" y="406"/>
                </a:cubicBezTo>
                <a:cubicBezTo>
                  <a:pt x="63" y="485"/>
                  <a:pt x="134" y="556"/>
                  <a:pt x="198" y="596"/>
                </a:cubicBezTo>
                <a:cubicBezTo>
                  <a:pt x="255" y="631"/>
                  <a:pt x="320" y="648"/>
                  <a:pt x="385" y="648"/>
                </a:cubicBezTo>
                <a:cubicBezTo>
                  <a:pt x="453" y="648"/>
                  <a:pt x="520" y="629"/>
                  <a:pt x="577" y="588"/>
                </a:cubicBezTo>
                <a:cubicBezTo>
                  <a:pt x="679" y="509"/>
                  <a:pt x="734" y="367"/>
                  <a:pt x="695" y="233"/>
                </a:cubicBezTo>
                <a:cubicBezTo>
                  <a:pt x="655" y="94"/>
                  <a:pt x="528" y="0"/>
                  <a:pt x="391" y="0"/>
                </a:cubicBezTo>
                <a:close/>
              </a:path>
            </a:pathLst>
          </a:custGeom>
          <a:solidFill>
            <a:srgbClr val="5EBA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6"/>
          <p:cNvSpPr/>
          <p:nvPr/>
        </p:nvSpPr>
        <p:spPr>
          <a:xfrm>
            <a:off x="3249800" y="1840275"/>
            <a:ext cx="425" cy="825"/>
          </a:xfrm>
          <a:custGeom>
            <a:avLst/>
            <a:gdLst/>
            <a:ahLst/>
            <a:cxnLst/>
            <a:rect l="l" t="t" r="r" b="b"/>
            <a:pathLst>
              <a:path w="17" h="33" extrusionOk="0">
                <a:moveTo>
                  <a:pt x="17" y="1"/>
                </a:moveTo>
                <a:lnTo>
                  <a:pt x="9" y="16"/>
                </a:lnTo>
                <a:cubicBezTo>
                  <a:pt x="9" y="16"/>
                  <a:pt x="17" y="9"/>
                  <a:pt x="17" y="1"/>
                </a:cubicBezTo>
                <a:close/>
                <a:moveTo>
                  <a:pt x="9" y="16"/>
                </a:moveTo>
                <a:lnTo>
                  <a:pt x="1" y="32"/>
                </a:lnTo>
                <a:cubicBezTo>
                  <a:pt x="9" y="24"/>
                  <a:pt x="9" y="24"/>
                  <a:pt x="9" y="16"/>
                </a:cubicBezTo>
                <a:close/>
              </a:path>
            </a:pathLst>
          </a:custGeom>
          <a:solidFill>
            <a:srgbClr val="5EBA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66"/>
          <p:cNvGrpSpPr/>
          <p:nvPr/>
        </p:nvGrpSpPr>
        <p:grpSpPr>
          <a:xfrm>
            <a:off x="1030375" y="2637875"/>
            <a:ext cx="927800" cy="1293450"/>
            <a:chOff x="5072900" y="3060450"/>
            <a:chExt cx="927800" cy="1293450"/>
          </a:xfrm>
        </p:grpSpPr>
        <p:sp>
          <p:nvSpPr>
            <p:cNvPr id="1438" name="Google Shape;1438;p66"/>
            <p:cNvSpPr/>
            <p:nvPr/>
          </p:nvSpPr>
          <p:spPr>
            <a:xfrm>
              <a:off x="5506800" y="3114275"/>
              <a:ext cx="337000" cy="595925"/>
            </a:xfrm>
            <a:custGeom>
              <a:avLst/>
              <a:gdLst/>
              <a:ahLst/>
              <a:cxnLst/>
              <a:rect l="l" t="t" r="r" b="b"/>
              <a:pathLst>
                <a:path w="13480" h="23837" extrusionOk="0">
                  <a:moveTo>
                    <a:pt x="5683" y="1"/>
                  </a:moveTo>
                  <a:lnTo>
                    <a:pt x="1" y="21804"/>
                  </a:lnTo>
                  <a:lnTo>
                    <a:pt x="7797" y="23836"/>
                  </a:lnTo>
                  <a:lnTo>
                    <a:pt x="13479" y="2033"/>
                  </a:lnTo>
                  <a:lnTo>
                    <a:pt x="5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6"/>
            <p:cNvSpPr/>
            <p:nvPr/>
          </p:nvSpPr>
          <p:spPr>
            <a:xfrm>
              <a:off x="5072900" y="3562550"/>
              <a:ext cx="927800" cy="791350"/>
            </a:xfrm>
            <a:custGeom>
              <a:avLst/>
              <a:gdLst/>
              <a:ahLst/>
              <a:cxnLst/>
              <a:rect l="l" t="t" r="r" b="b"/>
              <a:pathLst>
                <a:path w="37112" h="31654" extrusionOk="0">
                  <a:moveTo>
                    <a:pt x="17955" y="0"/>
                  </a:moveTo>
                  <a:cubicBezTo>
                    <a:pt x="10425" y="0"/>
                    <a:pt x="3731" y="4737"/>
                    <a:pt x="2025" y="11872"/>
                  </a:cubicBezTo>
                  <a:cubicBezTo>
                    <a:pt x="0" y="20335"/>
                    <a:pt x="5764" y="28968"/>
                    <a:pt x="14894" y="31147"/>
                  </a:cubicBezTo>
                  <a:cubicBezTo>
                    <a:pt x="16324" y="31490"/>
                    <a:pt x="17754" y="31654"/>
                    <a:pt x="19154" y="31654"/>
                  </a:cubicBezTo>
                  <a:cubicBezTo>
                    <a:pt x="26681" y="31654"/>
                    <a:pt x="33380" y="26917"/>
                    <a:pt x="35087" y="19782"/>
                  </a:cubicBezTo>
                  <a:cubicBezTo>
                    <a:pt x="37111" y="11319"/>
                    <a:pt x="31348" y="2686"/>
                    <a:pt x="22218" y="507"/>
                  </a:cubicBezTo>
                  <a:cubicBezTo>
                    <a:pt x="20786" y="164"/>
                    <a:pt x="19356" y="0"/>
                    <a:pt x="17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6"/>
            <p:cNvSpPr/>
            <p:nvPr/>
          </p:nvSpPr>
          <p:spPr>
            <a:xfrm>
              <a:off x="5678125" y="3139275"/>
              <a:ext cx="165675" cy="527825"/>
            </a:xfrm>
            <a:custGeom>
              <a:avLst/>
              <a:gdLst/>
              <a:ahLst/>
              <a:cxnLst/>
              <a:rect l="l" t="t" r="r" b="b"/>
              <a:pathLst>
                <a:path w="6627" h="21113" extrusionOk="0">
                  <a:moveTo>
                    <a:pt x="2684" y="0"/>
                  </a:moveTo>
                  <a:cubicBezTo>
                    <a:pt x="3310" y="3366"/>
                    <a:pt x="3358" y="6805"/>
                    <a:pt x="2684" y="10179"/>
                  </a:cubicBezTo>
                  <a:cubicBezTo>
                    <a:pt x="2293" y="12121"/>
                    <a:pt x="1789" y="14032"/>
                    <a:pt x="1082" y="15885"/>
                  </a:cubicBezTo>
                  <a:cubicBezTo>
                    <a:pt x="757" y="16763"/>
                    <a:pt x="180" y="17812"/>
                    <a:pt x="90" y="18755"/>
                  </a:cubicBezTo>
                  <a:cubicBezTo>
                    <a:pt x="1" y="19755"/>
                    <a:pt x="708" y="20479"/>
                    <a:pt x="1391" y="21113"/>
                  </a:cubicBezTo>
                  <a:lnTo>
                    <a:pt x="6626" y="1033"/>
                  </a:lnTo>
                  <a:lnTo>
                    <a:pt x="26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6"/>
            <p:cNvSpPr/>
            <p:nvPr/>
          </p:nvSpPr>
          <p:spPr>
            <a:xfrm>
              <a:off x="5235700" y="3592075"/>
              <a:ext cx="760725" cy="761825"/>
            </a:xfrm>
            <a:custGeom>
              <a:avLst/>
              <a:gdLst/>
              <a:ahLst/>
              <a:cxnLst/>
              <a:rect l="l" t="t" r="r" b="b"/>
              <a:pathLst>
                <a:path w="30429" h="30473" extrusionOk="0">
                  <a:moveTo>
                    <a:pt x="17917" y="1"/>
                  </a:moveTo>
                  <a:cubicBezTo>
                    <a:pt x="17852" y="220"/>
                    <a:pt x="17812" y="432"/>
                    <a:pt x="17787" y="643"/>
                  </a:cubicBezTo>
                  <a:cubicBezTo>
                    <a:pt x="17690" y="1716"/>
                    <a:pt x="18511" y="2472"/>
                    <a:pt x="19242" y="3139"/>
                  </a:cubicBezTo>
                  <a:cubicBezTo>
                    <a:pt x="20568" y="4350"/>
                    <a:pt x="22055" y="5407"/>
                    <a:pt x="23031" y="6943"/>
                  </a:cubicBezTo>
                  <a:cubicBezTo>
                    <a:pt x="23958" y="8407"/>
                    <a:pt x="24730" y="9984"/>
                    <a:pt x="25209" y="11658"/>
                  </a:cubicBezTo>
                  <a:cubicBezTo>
                    <a:pt x="26096" y="14691"/>
                    <a:pt x="26079" y="17877"/>
                    <a:pt x="24649" y="20739"/>
                  </a:cubicBezTo>
                  <a:cubicBezTo>
                    <a:pt x="22185" y="25649"/>
                    <a:pt x="16389" y="28194"/>
                    <a:pt x="11129" y="28511"/>
                  </a:cubicBezTo>
                  <a:cubicBezTo>
                    <a:pt x="10716" y="28534"/>
                    <a:pt x="10301" y="28546"/>
                    <a:pt x="9885" y="28546"/>
                  </a:cubicBezTo>
                  <a:cubicBezTo>
                    <a:pt x="7557" y="28546"/>
                    <a:pt x="5203" y="28164"/>
                    <a:pt x="3065" y="27226"/>
                  </a:cubicBezTo>
                  <a:cubicBezTo>
                    <a:pt x="1976" y="26739"/>
                    <a:pt x="927" y="26137"/>
                    <a:pt x="0" y="25373"/>
                  </a:cubicBezTo>
                  <a:lnTo>
                    <a:pt x="0" y="25373"/>
                  </a:lnTo>
                  <a:cubicBezTo>
                    <a:pt x="2211" y="27535"/>
                    <a:pt x="5073" y="29177"/>
                    <a:pt x="8373" y="29966"/>
                  </a:cubicBezTo>
                  <a:cubicBezTo>
                    <a:pt x="9806" y="30309"/>
                    <a:pt x="11236" y="30473"/>
                    <a:pt x="12637" y="30473"/>
                  </a:cubicBezTo>
                  <a:cubicBezTo>
                    <a:pt x="20169" y="30473"/>
                    <a:pt x="26868" y="25736"/>
                    <a:pt x="28575" y="18601"/>
                  </a:cubicBezTo>
                  <a:cubicBezTo>
                    <a:pt x="30429" y="10846"/>
                    <a:pt x="25738" y="2944"/>
                    <a:pt x="179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6"/>
            <p:cNvSpPr/>
            <p:nvPr/>
          </p:nvSpPr>
          <p:spPr>
            <a:xfrm>
              <a:off x="5142000" y="3775800"/>
              <a:ext cx="758700" cy="501625"/>
            </a:xfrm>
            <a:custGeom>
              <a:avLst/>
              <a:gdLst/>
              <a:ahLst/>
              <a:cxnLst/>
              <a:rect l="l" t="t" r="r" b="b"/>
              <a:pathLst>
                <a:path w="30348" h="20065" extrusionOk="0">
                  <a:moveTo>
                    <a:pt x="3407" y="1"/>
                  </a:moveTo>
                  <a:cubicBezTo>
                    <a:pt x="2586" y="1163"/>
                    <a:pt x="1968" y="2472"/>
                    <a:pt x="1626" y="3911"/>
                  </a:cubicBezTo>
                  <a:cubicBezTo>
                    <a:pt x="0" y="10707"/>
                    <a:pt x="5024" y="17731"/>
                    <a:pt x="12845" y="19601"/>
                  </a:cubicBezTo>
                  <a:cubicBezTo>
                    <a:pt x="14153" y="19915"/>
                    <a:pt x="15456" y="20064"/>
                    <a:pt x="16727" y="20064"/>
                  </a:cubicBezTo>
                  <a:cubicBezTo>
                    <a:pt x="23064" y="20064"/>
                    <a:pt x="28603" y="16344"/>
                    <a:pt x="29957" y="10683"/>
                  </a:cubicBezTo>
                  <a:cubicBezTo>
                    <a:pt x="30323" y="9155"/>
                    <a:pt x="30348" y="7610"/>
                    <a:pt x="30087" y="6122"/>
                  </a:cubicBezTo>
                  <a:cubicBezTo>
                    <a:pt x="25535" y="4033"/>
                    <a:pt x="17162" y="4854"/>
                    <a:pt x="11512" y="2472"/>
                  </a:cubicBezTo>
                  <a:cubicBezTo>
                    <a:pt x="8073" y="1033"/>
                    <a:pt x="5317" y="334"/>
                    <a:pt x="3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6"/>
            <p:cNvSpPr/>
            <p:nvPr/>
          </p:nvSpPr>
          <p:spPr>
            <a:xfrm>
              <a:off x="5297275" y="3864000"/>
              <a:ext cx="33550" cy="33175"/>
            </a:xfrm>
            <a:custGeom>
              <a:avLst/>
              <a:gdLst/>
              <a:ahLst/>
              <a:cxnLst/>
              <a:rect l="l" t="t" r="r" b="b"/>
              <a:pathLst>
                <a:path w="1342" h="1327" extrusionOk="0">
                  <a:moveTo>
                    <a:pt x="666" y="1"/>
                  </a:moveTo>
                  <a:cubicBezTo>
                    <a:pt x="661" y="1"/>
                    <a:pt x="656" y="1"/>
                    <a:pt x="651" y="1"/>
                  </a:cubicBezTo>
                  <a:cubicBezTo>
                    <a:pt x="285" y="17"/>
                    <a:pt x="0" y="318"/>
                    <a:pt x="8" y="684"/>
                  </a:cubicBezTo>
                  <a:cubicBezTo>
                    <a:pt x="24" y="1045"/>
                    <a:pt x="317" y="1326"/>
                    <a:pt x="676" y="1326"/>
                  </a:cubicBezTo>
                  <a:cubicBezTo>
                    <a:pt x="681" y="1326"/>
                    <a:pt x="686" y="1326"/>
                    <a:pt x="691" y="1326"/>
                  </a:cubicBezTo>
                  <a:cubicBezTo>
                    <a:pt x="1057" y="1318"/>
                    <a:pt x="1342" y="1009"/>
                    <a:pt x="1334" y="643"/>
                  </a:cubicBezTo>
                  <a:cubicBezTo>
                    <a:pt x="1325" y="290"/>
                    <a:pt x="1025"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6"/>
            <p:cNvSpPr/>
            <p:nvPr/>
          </p:nvSpPr>
          <p:spPr>
            <a:xfrm>
              <a:off x="5278975" y="3962975"/>
              <a:ext cx="17925" cy="17725"/>
            </a:xfrm>
            <a:custGeom>
              <a:avLst/>
              <a:gdLst/>
              <a:ahLst/>
              <a:cxnLst/>
              <a:rect l="l" t="t" r="r" b="b"/>
              <a:pathLst>
                <a:path w="717" h="709" extrusionOk="0">
                  <a:moveTo>
                    <a:pt x="365" y="1"/>
                  </a:moveTo>
                  <a:cubicBezTo>
                    <a:pt x="360" y="1"/>
                    <a:pt x="355" y="1"/>
                    <a:pt x="350" y="1"/>
                  </a:cubicBezTo>
                  <a:cubicBezTo>
                    <a:pt x="155" y="1"/>
                    <a:pt x="1" y="164"/>
                    <a:pt x="9" y="359"/>
                  </a:cubicBezTo>
                  <a:cubicBezTo>
                    <a:pt x="9" y="554"/>
                    <a:pt x="171" y="708"/>
                    <a:pt x="366" y="708"/>
                  </a:cubicBezTo>
                  <a:cubicBezTo>
                    <a:pt x="562" y="700"/>
                    <a:pt x="716" y="538"/>
                    <a:pt x="716" y="342"/>
                  </a:cubicBezTo>
                  <a:cubicBezTo>
                    <a:pt x="708" y="152"/>
                    <a:pt x="553" y="1"/>
                    <a:pt x="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6"/>
            <p:cNvSpPr/>
            <p:nvPr/>
          </p:nvSpPr>
          <p:spPr>
            <a:xfrm>
              <a:off x="5369000" y="4021925"/>
              <a:ext cx="33575" cy="33150"/>
            </a:xfrm>
            <a:custGeom>
              <a:avLst/>
              <a:gdLst/>
              <a:ahLst/>
              <a:cxnLst/>
              <a:rect l="l" t="t" r="r" b="b"/>
              <a:pathLst>
                <a:path w="1343" h="1326" extrusionOk="0">
                  <a:moveTo>
                    <a:pt x="667" y="0"/>
                  </a:moveTo>
                  <a:cubicBezTo>
                    <a:pt x="662" y="0"/>
                    <a:pt x="656" y="0"/>
                    <a:pt x="651" y="1"/>
                  </a:cubicBezTo>
                  <a:cubicBezTo>
                    <a:pt x="286" y="9"/>
                    <a:pt x="1" y="318"/>
                    <a:pt x="9" y="683"/>
                  </a:cubicBezTo>
                  <a:cubicBezTo>
                    <a:pt x="17" y="1044"/>
                    <a:pt x="318" y="1326"/>
                    <a:pt x="677" y="1326"/>
                  </a:cubicBezTo>
                  <a:cubicBezTo>
                    <a:pt x="682" y="1326"/>
                    <a:pt x="687" y="1326"/>
                    <a:pt x="692" y="1326"/>
                  </a:cubicBezTo>
                  <a:cubicBezTo>
                    <a:pt x="1050" y="1309"/>
                    <a:pt x="1342" y="1009"/>
                    <a:pt x="1334" y="643"/>
                  </a:cubicBezTo>
                  <a:cubicBezTo>
                    <a:pt x="1318" y="282"/>
                    <a:pt x="1026"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6"/>
            <p:cNvSpPr/>
            <p:nvPr/>
          </p:nvSpPr>
          <p:spPr>
            <a:xfrm>
              <a:off x="5561075" y="3953625"/>
              <a:ext cx="33550" cy="33175"/>
            </a:xfrm>
            <a:custGeom>
              <a:avLst/>
              <a:gdLst/>
              <a:ahLst/>
              <a:cxnLst/>
              <a:rect l="l" t="t" r="r" b="b"/>
              <a:pathLst>
                <a:path w="1342" h="1327" extrusionOk="0">
                  <a:moveTo>
                    <a:pt x="666" y="1"/>
                  </a:moveTo>
                  <a:cubicBezTo>
                    <a:pt x="661" y="1"/>
                    <a:pt x="656" y="1"/>
                    <a:pt x="651" y="1"/>
                  </a:cubicBezTo>
                  <a:cubicBezTo>
                    <a:pt x="293" y="17"/>
                    <a:pt x="0" y="318"/>
                    <a:pt x="8" y="684"/>
                  </a:cubicBezTo>
                  <a:cubicBezTo>
                    <a:pt x="24" y="1045"/>
                    <a:pt x="317" y="1326"/>
                    <a:pt x="676" y="1326"/>
                  </a:cubicBezTo>
                  <a:cubicBezTo>
                    <a:pt x="681" y="1326"/>
                    <a:pt x="686" y="1326"/>
                    <a:pt x="691" y="1326"/>
                  </a:cubicBezTo>
                  <a:cubicBezTo>
                    <a:pt x="1057" y="1318"/>
                    <a:pt x="1342" y="1009"/>
                    <a:pt x="1334" y="643"/>
                  </a:cubicBezTo>
                  <a:cubicBezTo>
                    <a:pt x="1326" y="290"/>
                    <a:pt x="1025"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6"/>
            <p:cNvSpPr/>
            <p:nvPr/>
          </p:nvSpPr>
          <p:spPr>
            <a:xfrm>
              <a:off x="5533025" y="4096925"/>
              <a:ext cx="26850" cy="26450"/>
            </a:xfrm>
            <a:custGeom>
              <a:avLst/>
              <a:gdLst/>
              <a:ahLst/>
              <a:cxnLst/>
              <a:rect l="l" t="t" r="r" b="b"/>
              <a:pathLst>
                <a:path w="1074" h="1058" extrusionOk="0">
                  <a:moveTo>
                    <a:pt x="544" y="0"/>
                  </a:moveTo>
                  <a:cubicBezTo>
                    <a:pt x="539" y="0"/>
                    <a:pt x="534" y="0"/>
                    <a:pt x="529" y="0"/>
                  </a:cubicBezTo>
                  <a:cubicBezTo>
                    <a:pt x="236" y="8"/>
                    <a:pt x="0" y="252"/>
                    <a:pt x="9" y="537"/>
                  </a:cubicBezTo>
                  <a:cubicBezTo>
                    <a:pt x="17" y="825"/>
                    <a:pt x="252" y="1057"/>
                    <a:pt x="539" y="1057"/>
                  </a:cubicBezTo>
                  <a:cubicBezTo>
                    <a:pt x="543" y="1057"/>
                    <a:pt x="548" y="1057"/>
                    <a:pt x="553" y="1057"/>
                  </a:cubicBezTo>
                  <a:cubicBezTo>
                    <a:pt x="846" y="1049"/>
                    <a:pt x="1074" y="805"/>
                    <a:pt x="1065" y="513"/>
                  </a:cubicBezTo>
                  <a:cubicBezTo>
                    <a:pt x="1057" y="225"/>
                    <a:pt x="822"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6"/>
            <p:cNvSpPr/>
            <p:nvPr/>
          </p:nvSpPr>
          <p:spPr>
            <a:xfrm>
              <a:off x="5706575" y="4066425"/>
              <a:ext cx="35800" cy="35400"/>
            </a:xfrm>
            <a:custGeom>
              <a:avLst/>
              <a:gdLst/>
              <a:ahLst/>
              <a:cxnLst/>
              <a:rect l="l" t="t" r="r" b="b"/>
              <a:pathLst>
                <a:path w="1432" h="1416" extrusionOk="0">
                  <a:moveTo>
                    <a:pt x="707" y="1"/>
                  </a:moveTo>
                  <a:cubicBezTo>
                    <a:pt x="702" y="1"/>
                    <a:pt x="697" y="1"/>
                    <a:pt x="692" y="1"/>
                  </a:cubicBezTo>
                  <a:cubicBezTo>
                    <a:pt x="302" y="17"/>
                    <a:pt x="1" y="342"/>
                    <a:pt x="9" y="724"/>
                  </a:cubicBezTo>
                  <a:cubicBezTo>
                    <a:pt x="17" y="1110"/>
                    <a:pt x="334" y="1416"/>
                    <a:pt x="718" y="1416"/>
                  </a:cubicBezTo>
                  <a:cubicBezTo>
                    <a:pt x="723" y="1416"/>
                    <a:pt x="728" y="1416"/>
                    <a:pt x="733" y="1415"/>
                  </a:cubicBezTo>
                  <a:cubicBezTo>
                    <a:pt x="1123" y="1399"/>
                    <a:pt x="1432" y="1074"/>
                    <a:pt x="1416" y="692"/>
                  </a:cubicBezTo>
                  <a:cubicBezTo>
                    <a:pt x="1407" y="307"/>
                    <a:pt x="1091" y="1"/>
                    <a:pt x="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6"/>
            <p:cNvSpPr/>
            <p:nvPr/>
          </p:nvSpPr>
          <p:spPr>
            <a:xfrm>
              <a:off x="5696825" y="3965625"/>
              <a:ext cx="15675" cy="15475"/>
            </a:xfrm>
            <a:custGeom>
              <a:avLst/>
              <a:gdLst/>
              <a:ahLst/>
              <a:cxnLst/>
              <a:rect l="l" t="t" r="r" b="b"/>
              <a:pathLst>
                <a:path w="627" h="619" extrusionOk="0">
                  <a:moveTo>
                    <a:pt x="324" y="0"/>
                  </a:moveTo>
                  <a:cubicBezTo>
                    <a:pt x="319" y="0"/>
                    <a:pt x="314" y="1"/>
                    <a:pt x="310" y="1"/>
                  </a:cubicBezTo>
                  <a:cubicBezTo>
                    <a:pt x="139" y="1"/>
                    <a:pt x="1" y="147"/>
                    <a:pt x="9" y="318"/>
                  </a:cubicBezTo>
                  <a:cubicBezTo>
                    <a:pt x="17" y="489"/>
                    <a:pt x="155" y="619"/>
                    <a:pt x="326" y="619"/>
                  </a:cubicBezTo>
                  <a:cubicBezTo>
                    <a:pt x="497" y="610"/>
                    <a:pt x="627" y="472"/>
                    <a:pt x="627" y="302"/>
                  </a:cubicBezTo>
                  <a:cubicBezTo>
                    <a:pt x="619" y="136"/>
                    <a:pt x="488" y="0"/>
                    <a:pt x="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6"/>
            <p:cNvSpPr/>
            <p:nvPr/>
          </p:nvSpPr>
          <p:spPr>
            <a:xfrm>
              <a:off x="5792350" y="4024575"/>
              <a:ext cx="22375" cy="21975"/>
            </a:xfrm>
            <a:custGeom>
              <a:avLst/>
              <a:gdLst/>
              <a:ahLst/>
              <a:cxnLst/>
              <a:rect l="l" t="t" r="r" b="b"/>
              <a:pathLst>
                <a:path w="895" h="879" extrusionOk="0">
                  <a:moveTo>
                    <a:pt x="446" y="0"/>
                  </a:moveTo>
                  <a:cubicBezTo>
                    <a:pt x="441" y="0"/>
                    <a:pt x="436" y="0"/>
                    <a:pt x="431" y="0"/>
                  </a:cubicBezTo>
                  <a:cubicBezTo>
                    <a:pt x="188" y="8"/>
                    <a:pt x="1" y="212"/>
                    <a:pt x="9" y="456"/>
                  </a:cubicBezTo>
                  <a:cubicBezTo>
                    <a:pt x="17" y="694"/>
                    <a:pt x="204" y="879"/>
                    <a:pt x="441" y="879"/>
                  </a:cubicBezTo>
                  <a:cubicBezTo>
                    <a:pt x="446" y="879"/>
                    <a:pt x="451" y="878"/>
                    <a:pt x="456" y="878"/>
                  </a:cubicBezTo>
                  <a:cubicBezTo>
                    <a:pt x="700" y="878"/>
                    <a:pt x="895" y="675"/>
                    <a:pt x="887" y="431"/>
                  </a:cubicBezTo>
                  <a:cubicBezTo>
                    <a:pt x="879" y="192"/>
                    <a:pt x="683"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6"/>
            <p:cNvSpPr/>
            <p:nvPr/>
          </p:nvSpPr>
          <p:spPr>
            <a:xfrm>
              <a:off x="5608225" y="3060450"/>
              <a:ext cx="281700" cy="136750"/>
            </a:xfrm>
            <a:custGeom>
              <a:avLst/>
              <a:gdLst/>
              <a:ahLst/>
              <a:cxnLst/>
              <a:rect l="l" t="t" r="r" b="b"/>
              <a:pathLst>
                <a:path w="11268" h="5470" extrusionOk="0">
                  <a:moveTo>
                    <a:pt x="1730" y="0"/>
                  </a:moveTo>
                  <a:cubicBezTo>
                    <a:pt x="1089" y="0"/>
                    <a:pt x="506" y="431"/>
                    <a:pt x="342" y="1080"/>
                  </a:cubicBezTo>
                  <a:lnTo>
                    <a:pt x="204" y="1593"/>
                  </a:lnTo>
                  <a:cubicBezTo>
                    <a:pt x="0" y="2365"/>
                    <a:pt x="464" y="3153"/>
                    <a:pt x="1236" y="3357"/>
                  </a:cubicBezTo>
                  <a:lnTo>
                    <a:pt x="9178" y="5422"/>
                  </a:lnTo>
                  <a:cubicBezTo>
                    <a:pt x="9300" y="5454"/>
                    <a:pt x="9422" y="5469"/>
                    <a:pt x="9543" y="5469"/>
                  </a:cubicBezTo>
                  <a:cubicBezTo>
                    <a:pt x="10179" y="5469"/>
                    <a:pt x="10764" y="5038"/>
                    <a:pt x="10934" y="4389"/>
                  </a:cubicBezTo>
                  <a:lnTo>
                    <a:pt x="11073" y="3877"/>
                  </a:lnTo>
                  <a:cubicBezTo>
                    <a:pt x="11268" y="3105"/>
                    <a:pt x="10804" y="2316"/>
                    <a:pt x="10040" y="2121"/>
                  </a:cubicBezTo>
                  <a:lnTo>
                    <a:pt x="2098" y="48"/>
                  </a:lnTo>
                  <a:cubicBezTo>
                    <a:pt x="1975" y="16"/>
                    <a:pt x="1851" y="0"/>
                    <a:pt x="1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6"/>
            <p:cNvSpPr/>
            <p:nvPr/>
          </p:nvSpPr>
          <p:spPr>
            <a:xfrm>
              <a:off x="5271050" y="3623125"/>
              <a:ext cx="243300" cy="149600"/>
            </a:xfrm>
            <a:custGeom>
              <a:avLst/>
              <a:gdLst/>
              <a:ahLst/>
              <a:cxnLst/>
              <a:rect l="l" t="t" r="r" b="b"/>
              <a:pathLst>
                <a:path w="9732" h="5984" extrusionOk="0">
                  <a:moveTo>
                    <a:pt x="7075" y="1"/>
                  </a:moveTo>
                  <a:cubicBezTo>
                    <a:pt x="6127" y="1"/>
                    <a:pt x="4973" y="276"/>
                    <a:pt x="3821" y="832"/>
                  </a:cubicBezTo>
                  <a:cubicBezTo>
                    <a:pt x="1456" y="1970"/>
                    <a:pt x="1" y="3864"/>
                    <a:pt x="578" y="5059"/>
                  </a:cubicBezTo>
                  <a:cubicBezTo>
                    <a:pt x="875" y="5674"/>
                    <a:pt x="1653" y="5984"/>
                    <a:pt x="2660" y="5984"/>
                  </a:cubicBezTo>
                  <a:cubicBezTo>
                    <a:pt x="3609" y="5984"/>
                    <a:pt x="4763" y="5709"/>
                    <a:pt x="5911" y="5157"/>
                  </a:cubicBezTo>
                  <a:cubicBezTo>
                    <a:pt x="8276" y="4010"/>
                    <a:pt x="9732" y="2116"/>
                    <a:pt x="9154" y="921"/>
                  </a:cubicBezTo>
                  <a:cubicBezTo>
                    <a:pt x="8857" y="310"/>
                    <a:pt x="8082" y="1"/>
                    <a:pt x="7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66"/>
          <p:cNvGrpSpPr/>
          <p:nvPr/>
        </p:nvGrpSpPr>
        <p:grpSpPr>
          <a:xfrm>
            <a:off x="2317125" y="2869400"/>
            <a:ext cx="705650" cy="349825"/>
            <a:chOff x="6309600" y="3419875"/>
            <a:chExt cx="705650" cy="349825"/>
          </a:xfrm>
        </p:grpSpPr>
        <p:sp>
          <p:nvSpPr>
            <p:cNvPr id="1454" name="Google Shape;1454;p66"/>
            <p:cNvSpPr/>
            <p:nvPr/>
          </p:nvSpPr>
          <p:spPr>
            <a:xfrm>
              <a:off x="6468125" y="3561000"/>
              <a:ext cx="103050" cy="37600"/>
            </a:xfrm>
            <a:custGeom>
              <a:avLst/>
              <a:gdLst/>
              <a:ahLst/>
              <a:cxnLst/>
              <a:rect l="l" t="t" r="r" b="b"/>
              <a:pathLst>
                <a:path w="4122" h="1504" extrusionOk="0">
                  <a:moveTo>
                    <a:pt x="434" y="1"/>
                  </a:moveTo>
                  <a:cubicBezTo>
                    <a:pt x="251" y="1"/>
                    <a:pt x="83" y="124"/>
                    <a:pt x="41" y="309"/>
                  </a:cubicBezTo>
                  <a:cubicBezTo>
                    <a:pt x="0" y="520"/>
                    <a:pt x="130" y="724"/>
                    <a:pt x="341" y="772"/>
                  </a:cubicBezTo>
                  <a:lnTo>
                    <a:pt x="3610" y="1496"/>
                  </a:lnTo>
                  <a:cubicBezTo>
                    <a:pt x="3636" y="1501"/>
                    <a:pt x="3662" y="1503"/>
                    <a:pt x="3687" y="1503"/>
                  </a:cubicBezTo>
                  <a:cubicBezTo>
                    <a:pt x="3870" y="1503"/>
                    <a:pt x="4037" y="1380"/>
                    <a:pt x="4073" y="1195"/>
                  </a:cubicBezTo>
                  <a:cubicBezTo>
                    <a:pt x="4122" y="984"/>
                    <a:pt x="3992" y="780"/>
                    <a:pt x="3780" y="732"/>
                  </a:cubicBezTo>
                  <a:lnTo>
                    <a:pt x="512" y="8"/>
                  </a:lnTo>
                  <a:cubicBezTo>
                    <a:pt x="486" y="3"/>
                    <a:pt x="460" y="1"/>
                    <a:pt x="434"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6"/>
            <p:cNvSpPr/>
            <p:nvPr/>
          </p:nvSpPr>
          <p:spPr>
            <a:xfrm>
              <a:off x="6309600" y="3419875"/>
              <a:ext cx="150200" cy="250450"/>
            </a:xfrm>
            <a:custGeom>
              <a:avLst/>
              <a:gdLst/>
              <a:ahLst/>
              <a:cxnLst/>
              <a:rect l="l" t="t" r="r" b="b"/>
              <a:pathLst>
                <a:path w="6008" h="10018" extrusionOk="0">
                  <a:moveTo>
                    <a:pt x="2299" y="0"/>
                  </a:moveTo>
                  <a:cubicBezTo>
                    <a:pt x="2137" y="0"/>
                    <a:pt x="1991" y="106"/>
                    <a:pt x="1943" y="263"/>
                  </a:cubicBezTo>
                  <a:lnTo>
                    <a:pt x="1935" y="263"/>
                  </a:lnTo>
                  <a:lnTo>
                    <a:pt x="81" y="8685"/>
                  </a:lnTo>
                  <a:lnTo>
                    <a:pt x="106" y="8694"/>
                  </a:lnTo>
                  <a:cubicBezTo>
                    <a:pt x="81" y="8726"/>
                    <a:pt x="65" y="8775"/>
                    <a:pt x="49" y="8824"/>
                  </a:cubicBezTo>
                  <a:cubicBezTo>
                    <a:pt x="0" y="9035"/>
                    <a:pt x="138" y="9238"/>
                    <a:pt x="350" y="9287"/>
                  </a:cubicBezTo>
                  <a:lnTo>
                    <a:pt x="3618" y="10011"/>
                  </a:lnTo>
                  <a:cubicBezTo>
                    <a:pt x="3644" y="10016"/>
                    <a:pt x="3670" y="10018"/>
                    <a:pt x="3695" y="10018"/>
                  </a:cubicBezTo>
                  <a:cubicBezTo>
                    <a:pt x="3877" y="10018"/>
                    <a:pt x="4038" y="9895"/>
                    <a:pt x="4081" y="9710"/>
                  </a:cubicBezTo>
                  <a:cubicBezTo>
                    <a:pt x="4130" y="9498"/>
                    <a:pt x="3992" y="9295"/>
                    <a:pt x="3788" y="9246"/>
                  </a:cubicBezTo>
                  <a:lnTo>
                    <a:pt x="894" y="8612"/>
                  </a:lnTo>
                  <a:lnTo>
                    <a:pt x="1667" y="5108"/>
                  </a:lnTo>
                  <a:lnTo>
                    <a:pt x="4553" y="5751"/>
                  </a:lnTo>
                  <a:cubicBezTo>
                    <a:pt x="4579" y="5756"/>
                    <a:pt x="4605" y="5758"/>
                    <a:pt x="4630" y="5758"/>
                  </a:cubicBezTo>
                  <a:cubicBezTo>
                    <a:pt x="4813" y="5758"/>
                    <a:pt x="4981" y="5635"/>
                    <a:pt x="5024" y="5450"/>
                  </a:cubicBezTo>
                  <a:cubicBezTo>
                    <a:pt x="5065" y="5239"/>
                    <a:pt x="4935" y="5035"/>
                    <a:pt x="4723" y="4987"/>
                  </a:cubicBezTo>
                  <a:lnTo>
                    <a:pt x="1837" y="4352"/>
                  </a:lnTo>
                  <a:lnTo>
                    <a:pt x="2601" y="849"/>
                  </a:lnTo>
                  <a:lnTo>
                    <a:pt x="5496" y="1491"/>
                  </a:lnTo>
                  <a:cubicBezTo>
                    <a:pt x="5524" y="1498"/>
                    <a:pt x="5553" y="1501"/>
                    <a:pt x="5581" y="1501"/>
                  </a:cubicBezTo>
                  <a:cubicBezTo>
                    <a:pt x="5759" y="1501"/>
                    <a:pt x="5917" y="1373"/>
                    <a:pt x="5959" y="1190"/>
                  </a:cubicBezTo>
                  <a:cubicBezTo>
                    <a:pt x="6008" y="987"/>
                    <a:pt x="5870" y="776"/>
                    <a:pt x="5666" y="727"/>
                  </a:cubicBezTo>
                  <a:lnTo>
                    <a:pt x="2390" y="11"/>
                  </a:lnTo>
                  <a:cubicBezTo>
                    <a:pt x="2360" y="4"/>
                    <a:pt x="2329" y="0"/>
                    <a:pt x="2299"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6"/>
            <p:cNvSpPr/>
            <p:nvPr/>
          </p:nvSpPr>
          <p:spPr>
            <a:xfrm>
              <a:off x="6457550" y="3608575"/>
              <a:ext cx="103050" cy="37450"/>
            </a:xfrm>
            <a:custGeom>
              <a:avLst/>
              <a:gdLst/>
              <a:ahLst/>
              <a:cxnLst/>
              <a:rect l="l" t="t" r="r" b="b"/>
              <a:pathLst>
                <a:path w="4122" h="1498" extrusionOk="0">
                  <a:moveTo>
                    <a:pt x="435" y="0"/>
                  </a:moveTo>
                  <a:cubicBezTo>
                    <a:pt x="253" y="0"/>
                    <a:pt x="92" y="123"/>
                    <a:pt x="49" y="308"/>
                  </a:cubicBezTo>
                  <a:cubicBezTo>
                    <a:pt x="0" y="520"/>
                    <a:pt x="130" y="723"/>
                    <a:pt x="342" y="772"/>
                  </a:cubicBezTo>
                  <a:lnTo>
                    <a:pt x="3618" y="1487"/>
                  </a:lnTo>
                  <a:cubicBezTo>
                    <a:pt x="3647" y="1494"/>
                    <a:pt x="3676" y="1497"/>
                    <a:pt x="3704" y="1497"/>
                  </a:cubicBezTo>
                  <a:cubicBezTo>
                    <a:pt x="3878" y="1497"/>
                    <a:pt x="4039" y="1376"/>
                    <a:pt x="4081" y="1194"/>
                  </a:cubicBezTo>
                  <a:cubicBezTo>
                    <a:pt x="4122" y="983"/>
                    <a:pt x="3992" y="780"/>
                    <a:pt x="3780" y="731"/>
                  </a:cubicBezTo>
                  <a:lnTo>
                    <a:pt x="512" y="7"/>
                  </a:lnTo>
                  <a:cubicBezTo>
                    <a:pt x="486" y="2"/>
                    <a:pt x="461" y="0"/>
                    <a:pt x="435"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6"/>
            <p:cNvSpPr/>
            <p:nvPr/>
          </p:nvSpPr>
          <p:spPr>
            <a:xfrm>
              <a:off x="6587825" y="3587625"/>
              <a:ext cx="194100" cy="165275"/>
            </a:xfrm>
            <a:custGeom>
              <a:avLst/>
              <a:gdLst/>
              <a:ahLst/>
              <a:cxnLst/>
              <a:rect l="l" t="t" r="r" b="b"/>
              <a:pathLst>
                <a:path w="7764" h="6611" extrusionOk="0">
                  <a:moveTo>
                    <a:pt x="1443" y="1"/>
                  </a:moveTo>
                  <a:cubicBezTo>
                    <a:pt x="1261" y="1"/>
                    <a:pt x="1100" y="124"/>
                    <a:pt x="1057" y="309"/>
                  </a:cubicBezTo>
                  <a:lnTo>
                    <a:pt x="41" y="4894"/>
                  </a:lnTo>
                  <a:cubicBezTo>
                    <a:pt x="0" y="5105"/>
                    <a:pt x="130" y="5317"/>
                    <a:pt x="342" y="5365"/>
                  </a:cubicBezTo>
                  <a:cubicBezTo>
                    <a:pt x="368" y="5370"/>
                    <a:pt x="394" y="5373"/>
                    <a:pt x="419" y="5373"/>
                  </a:cubicBezTo>
                  <a:cubicBezTo>
                    <a:pt x="601" y="5373"/>
                    <a:pt x="762" y="5250"/>
                    <a:pt x="805" y="5065"/>
                  </a:cubicBezTo>
                  <a:lnTo>
                    <a:pt x="1439" y="2203"/>
                  </a:lnTo>
                  <a:cubicBezTo>
                    <a:pt x="1439" y="2195"/>
                    <a:pt x="1447" y="2187"/>
                    <a:pt x="1455" y="2179"/>
                  </a:cubicBezTo>
                  <a:cubicBezTo>
                    <a:pt x="1470" y="2142"/>
                    <a:pt x="1892" y="1393"/>
                    <a:pt x="2689" y="1393"/>
                  </a:cubicBezTo>
                  <a:cubicBezTo>
                    <a:pt x="2765" y="1393"/>
                    <a:pt x="2844" y="1400"/>
                    <a:pt x="2927" y="1415"/>
                  </a:cubicBezTo>
                  <a:cubicBezTo>
                    <a:pt x="3740" y="1553"/>
                    <a:pt x="3829" y="2106"/>
                    <a:pt x="3846" y="2252"/>
                  </a:cubicBezTo>
                  <a:lnTo>
                    <a:pt x="3138" y="5447"/>
                  </a:lnTo>
                  <a:cubicBezTo>
                    <a:pt x="3098" y="5658"/>
                    <a:pt x="3228" y="5861"/>
                    <a:pt x="3439" y="5910"/>
                  </a:cubicBezTo>
                  <a:cubicBezTo>
                    <a:pt x="3468" y="5917"/>
                    <a:pt x="3497" y="5920"/>
                    <a:pt x="3525" y="5920"/>
                  </a:cubicBezTo>
                  <a:cubicBezTo>
                    <a:pt x="3703" y="5920"/>
                    <a:pt x="3860" y="5793"/>
                    <a:pt x="3902" y="5617"/>
                  </a:cubicBezTo>
                  <a:lnTo>
                    <a:pt x="4480" y="2992"/>
                  </a:lnTo>
                  <a:cubicBezTo>
                    <a:pt x="4520" y="2959"/>
                    <a:pt x="4553" y="2918"/>
                    <a:pt x="4585" y="2870"/>
                  </a:cubicBezTo>
                  <a:cubicBezTo>
                    <a:pt x="4600" y="2833"/>
                    <a:pt x="5022" y="2084"/>
                    <a:pt x="5819" y="2084"/>
                  </a:cubicBezTo>
                  <a:cubicBezTo>
                    <a:pt x="5895" y="2084"/>
                    <a:pt x="5974" y="2091"/>
                    <a:pt x="6057" y="2106"/>
                  </a:cubicBezTo>
                  <a:cubicBezTo>
                    <a:pt x="6870" y="2244"/>
                    <a:pt x="6967" y="2797"/>
                    <a:pt x="6975" y="2943"/>
                  </a:cubicBezTo>
                  <a:lnTo>
                    <a:pt x="6268" y="6138"/>
                  </a:lnTo>
                  <a:cubicBezTo>
                    <a:pt x="6227" y="6349"/>
                    <a:pt x="6357" y="6552"/>
                    <a:pt x="6569" y="6601"/>
                  </a:cubicBezTo>
                  <a:cubicBezTo>
                    <a:pt x="6598" y="6608"/>
                    <a:pt x="6626" y="6611"/>
                    <a:pt x="6655" y="6611"/>
                  </a:cubicBezTo>
                  <a:cubicBezTo>
                    <a:pt x="6833" y="6611"/>
                    <a:pt x="6990" y="6484"/>
                    <a:pt x="7032" y="6308"/>
                  </a:cubicBezTo>
                  <a:lnTo>
                    <a:pt x="7748" y="3057"/>
                  </a:lnTo>
                  <a:cubicBezTo>
                    <a:pt x="7756" y="3032"/>
                    <a:pt x="7756" y="3008"/>
                    <a:pt x="7756" y="2983"/>
                  </a:cubicBezTo>
                  <a:cubicBezTo>
                    <a:pt x="7764" y="2512"/>
                    <a:pt x="7447" y="1561"/>
                    <a:pt x="6195" y="1333"/>
                  </a:cubicBezTo>
                  <a:cubicBezTo>
                    <a:pt x="6062" y="1310"/>
                    <a:pt x="5935" y="1299"/>
                    <a:pt x="5814" y="1299"/>
                  </a:cubicBezTo>
                  <a:cubicBezTo>
                    <a:pt x="5268" y="1299"/>
                    <a:pt x="4841" y="1518"/>
                    <a:pt x="4528" y="1764"/>
                  </a:cubicBezTo>
                  <a:cubicBezTo>
                    <a:pt x="4366" y="1333"/>
                    <a:pt x="3976" y="845"/>
                    <a:pt x="3171" y="667"/>
                  </a:cubicBezTo>
                  <a:cubicBezTo>
                    <a:pt x="3138" y="658"/>
                    <a:pt x="3106" y="650"/>
                    <a:pt x="3065" y="642"/>
                  </a:cubicBezTo>
                  <a:cubicBezTo>
                    <a:pt x="2935" y="621"/>
                    <a:pt x="2812" y="611"/>
                    <a:pt x="2694" y="611"/>
                  </a:cubicBezTo>
                  <a:cubicBezTo>
                    <a:pt x="2316" y="611"/>
                    <a:pt x="1998" y="711"/>
                    <a:pt x="1732" y="854"/>
                  </a:cubicBezTo>
                  <a:lnTo>
                    <a:pt x="1813" y="480"/>
                  </a:lnTo>
                  <a:cubicBezTo>
                    <a:pt x="1862" y="268"/>
                    <a:pt x="1732" y="57"/>
                    <a:pt x="1520" y="8"/>
                  </a:cubicBezTo>
                  <a:cubicBezTo>
                    <a:pt x="1494" y="3"/>
                    <a:pt x="1469" y="1"/>
                    <a:pt x="1443" y="1"/>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6"/>
            <p:cNvSpPr/>
            <p:nvPr/>
          </p:nvSpPr>
          <p:spPr>
            <a:xfrm>
              <a:off x="6794725" y="3640575"/>
              <a:ext cx="103450" cy="129125"/>
            </a:xfrm>
            <a:custGeom>
              <a:avLst/>
              <a:gdLst/>
              <a:ahLst/>
              <a:cxnLst/>
              <a:rect l="l" t="t" r="r" b="b"/>
              <a:pathLst>
                <a:path w="4138" h="5165" extrusionOk="0">
                  <a:moveTo>
                    <a:pt x="2248" y="0"/>
                  </a:moveTo>
                  <a:cubicBezTo>
                    <a:pt x="1794" y="0"/>
                    <a:pt x="1376" y="157"/>
                    <a:pt x="1024" y="459"/>
                  </a:cubicBezTo>
                  <a:cubicBezTo>
                    <a:pt x="317" y="1085"/>
                    <a:pt x="41" y="2182"/>
                    <a:pt x="24" y="2995"/>
                  </a:cubicBezTo>
                  <a:cubicBezTo>
                    <a:pt x="0" y="3800"/>
                    <a:pt x="480" y="4581"/>
                    <a:pt x="1228" y="4946"/>
                  </a:cubicBezTo>
                  <a:cubicBezTo>
                    <a:pt x="1382" y="5028"/>
                    <a:pt x="1537" y="5085"/>
                    <a:pt x="1699" y="5117"/>
                  </a:cubicBezTo>
                  <a:cubicBezTo>
                    <a:pt x="1843" y="5149"/>
                    <a:pt x="1989" y="5164"/>
                    <a:pt x="2136" y="5164"/>
                  </a:cubicBezTo>
                  <a:cubicBezTo>
                    <a:pt x="2674" y="5164"/>
                    <a:pt x="3228" y="4956"/>
                    <a:pt x="3731" y="4548"/>
                  </a:cubicBezTo>
                  <a:cubicBezTo>
                    <a:pt x="3902" y="4418"/>
                    <a:pt x="3927" y="4166"/>
                    <a:pt x="3788" y="4003"/>
                  </a:cubicBezTo>
                  <a:cubicBezTo>
                    <a:pt x="3715" y="3907"/>
                    <a:pt x="3605" y="3857"/>
                    <a:pt x="3492" y="3857"/>
                  </a:cubicBezTo>
                  <a:cubicBezTo>
                    <a:pt x="3406" y="3857"/>
                    <a:pt x="3318" y="3887"/>
                    <a:pt x="3244" y="3947"/>
                  </a:cubicBezTo>
                  <a:cubicBezTo>
                    <a:pt x="2879" y="4237"/>
                    <a:pt x="2501" y="4387"/>
                    <a:pt x="2137" y="4387"/>
                  </a:cubicBezTo>
                  <a:cubicBezTo>
                    <a:pt x="1942" y="4387"/>
                    <a:pt x="1751" y="4344"/>
                    <a:pt x="1569" y="4255"/>
                  </a:cubicBezTo>
                  <a:cubicBezTo>
                    <a:pt x="1106" y="4020"/>
                    <a:pt x="789" y="3516"/>
                    <a:pt x="797" y="3020"/>
                  </a:cubicBezTo>
                  <a:cubicBezTo>
                    <a:pt x="821" y="2199"/>
                    <a:pt x="1114" y="1426"/>
                    <a:pt x="1545" y="1044"/>
                  </a:cubicBezTo>
                  <a:cubicBezTo>
                    <a:pt x="1747" y="863"/>
                    <a:pt x="1979" y="777"/>
                    <a:pt x="2247" y="777"/>
                  </a:cubicBezTo>
                  <a:cubicBezTo>
                    <a:pt x="2291" y="777"/>
                    <a:pt x="2336" y="780"/>
                    <a:pt x="2382" y="784"/>
                  </a:cubicBezTo>
                  <a:cubicBezTo>
                    <a:pt x="3309" y="882"/>
                    <a:pt x="3341" y="1378"/>
                    <a:pt x="3341" y="1443"/>
                  </a:cubicBezTo>
                  <a:cubicBezTo>
                    <a:pt x="3333" y="1654"/>
                    <a:pt x="3496" y="1833"/>
                    <a:pt x="3715" y="1841"/>
                  </a:cubicBezTo>
                  <a:cubicBezTo>
                    <a:pt x="3725" y="1842"/>
                    <a:pt x="3734" y="1842"/>
                    <a:pt x="3743" y="1842"/>
                  </a:cubicBezTo>
                  <a:cubicBezTo>
                    <a:pt x="3943" y="1842"/>
                    <a:pt x="4114" y="1677"/>
                    <a:pt x="4122" y="1475"/>
                  </a:cubicBezTo>
                  <a:cubicBezTo>
                    <a:pt x="4138" y="1028"/>
                    <a:pt x="3821" y="150"/>
                    <a:pt x="2463" y="12"/>
                  </a:cubicBezTo>
                  <a:cubicBezTo>
                    <a:pt x="2391" y="4"/>
                    <a:pt x="2319" y="0"/>
                    <a:pt x="2248"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6"/>
            <p:cNvSpPr/>
            <p:nvPr/>
          </p:nvSpPr>
          <p:spPr>
            <a:xfrm>
              <a:off x="6922550" y="3545625"/>
              <a:ext cx="92700" cy="138175"/>
            </a:xfrm>
            <a:custGeom>
              <a:avLst/>
              <a:gdLst/>
              <a:ahLst/>
              <a:cxnLst/>
              <a:rect l="l" t="t" r="r" b="b"/>
              <a:pathLst>
                <a:path w="3708" h="5527" extrusionOk="0">
                  <a:moveTo>
                    <a:pt x="2397" y="0"/>
                  </a:moveTo>
                  <a:cubicBezTo>
                    <a:pt x="2146" y="0"/>
                    <a:pt x="1965" y="99"/>
                    <a:pt x="1846" y="192"/>
                  </a:cubicBezTo>
                  <a:cubicBezTo>
                    <a:pt x="1382" y="574"/>
                    <a:pt x="1374" y="1339"/>
                    <a:pt x="1374" y="1485"/>
                  </a:cubicBezTo>
                  <a:cubicBezTo>
                    <a:pt x="1374" y="1692"/>
                    <a:pt x="1545" y="1867"/>
                    <a:pt x="1751" y="1867"/>
                  </a:cubicBezTo>
                  <a:cubicBezTo>
                    <a:pt x="1755" y="1867"/>
                    <a:pt x="1760" y="1867"/>
                    <a:pt x="1765" y="1867"/>
                  </a:cubicBezTo>
                  <a:cubicBezTo>
                    <a:pt x="1984" y="1867"/>
                    <a:pt x="2155" y="1688"/>
                    <a:pt x="2155" y="1477"/>
                  </a:cubicBezTo>
                  <a:cubicBezTo>
                    <a:pt x="2147" y="1265"/>
                    <a:pt x="2212" y="900"/>
                    <a:pt x="2342" y="802"/>
                  </a:cubicBezTo>
                  <a:cubicBezTo>
                    <a:pt x="2347" y="791"/>
                    <a:pt x="2365" y="779"/>
                    <a:pt x="2407" y="779"/>
                  </a:cubicBezTo>
                  <a:cubicBezTo>
                    <a:pt x="2424" y="779"/>
                    <a:pt x="2446" y="781"/>
                    <a:pt x="2472" y="786"/>
                  </a:cubicBezTo>
                  <a:cubicBezTo>
                    <a:pt x="2699" y="835"/>
                    <a:pt x="2740" y="932"/>
                    <a:pt x="2756" y="965"/>
                  </a:cubicBezTo>
                  <a:cubicBezTo>
                    <a:pt x="2838" y="1119"/>
                    <a:pt x="2789" y="1420"/>
                    <a:pt x="2643" y="1745"/>
                  </a:cubicBezTo>
                  <a:cubicBezTo>
                    <a:pt x="2504" y="2054"/>
                    <a:pt x="1261" y="3355"/>
                    <a:pt x="139" y="4436"/>
                  </a:cubicBezTo>
                  <a:cubicBezTo>
                    <a:pt x="33" y="4542"/>
                    <a:pt x="0" y="4688"/>
                    <a:pt x="33" y="4826"/>
                  </a:cubicBezTo>
                  <a:cubicBezTo>
                    <a:pt x="74" y="4964"/>
                    <a:pt x="187" y="5070"/>
                    <a:pt x="326" y="5094"/>
                  </a:cubicBezTo>
                  <a:lnTo>
                    <a:pt x="2228" y="5517"/>
                  </a:lnTo>
                  <a:cubicBezTo>
                    <a:pt x="2257" y="5524"/>
                    <a:pt x="2285" y="5527"/>
                    <a:pt x="2314" y="5527"/>
                  </a:cubicBezTo>
                  <a:cubicBezTo>
                    <a:pt x="2492" y="5527"/>
                    <a:pt x="2649" y="5400"/>
                    <a:pt x="2691" y="5224"/>
                  </a:cubicBezTo>
                  <a:cubicBezTo>
                    <a:pt x="2740" y="5013"/>
                    <a:pt x="2602" y="4802"/>
                    <a:pt x="2399" y="4753"/>
                  </a:cubicBezTo>
                  <a:lnTo>
                    <a:pt x="1195" y="4493"/>
                  </a:lnTo>
                  <a:cubicBezTo>
                    <a:pt x="1935" y="3761"/>
                    <a:pt x="3147" y="2525"/>
                    <a:pt x="3350" y="2078"/>
                  </a:cubicBezTo>
                  <a:cubicBezTo>
                    <a:pt x="3496" y="1753"/>
                    <a:pt x="3707" y="1127"/>
                    <a:pt x="3455" y="615"/>
                  </a:cubicBezTo>
                  <a:cubicBezTo>
                    <a:pt x="3350" y="404"/>
                    <a:pt x="3122" y="135"/>
                    <a:pt x="2643" y="30"/>
                  </a:cubicBezTo>
                  <a:cubicBezTo>
                    <a:pt x="2554" y="9"/>
                    <a:pt x="2472" y="0"/>
                    <a:pt x="2397"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66"/>
          <p:cNvGrpSpPr/>
          <p:nvPr/>
        </p:nvGrpSpPr>
        <p:grpSpPr>
          <a:xfrm>
            <a:off x="3168730" y="3512511"/>
            <a:ext cx="372652" cy="378730"/>
            <a:chOff x="4936925" y="4387475"/>
            <a:chExt cx="266675" cy="271025"/>
          </a:xfrm>
        </p:grpSpPr>
        <p:sp>
          <p:nvSpPr>
            <p:cNvPr id="1461" name="Google Shape;1461;p66"/>
            <p:cNvSpPr/>
            <p:nvPr/>
          </p:nvSpPr>
          <p:spPr>
            <a:xfrm>
              <a:off x="5081850" y="4387475"/>
              <a:ext cx="20350" cy="62625"/>
            </a:xfrm>
            <a:custGeom>
              <a:avLst/>
              <a:gdLst/>
              <a:ahLst/>
              <a:cxnLst/>
              <a:rect l="l" t="t" r="r" b="b"/>
              <a:pathLst>
                <a:path w="814" h="2505" extrusionOk="0">
                  <a:moveTo>
                    <a:pt x="745" y="0"/>
                  </a:moveTo>
                  <a:cubicBezTo>
                    <a:pt x="685" y="0"/>
                    <a:pt x="483" y="199"/>
                    <a:pt x="309" y="524"/>
                  </a:cubicBezTo>
                  <a:cubicBezTo>
                    <a:pt x="122" y="865"/>
                    <a:pt x="0" y="1353"/>
                    <a:pt x="0" y="1735"/>
                  </a:cubicBezTo>
                  <a:cubicBezTo>
                    <a:pt x="0" y="1922"/>
                    <a:pt x="16" y="2068"/>
                    <a:pt x="41" y="2182"/>
                  </a:cubicBezTo>
                  <a:cubicBezTo>
                    <a:pt x="65" y="2272"/>
                    <a:pt x="98" y="2402"/>
                    <a:pt x="171" y="2459"/>
                  </a:cubicBezTo>
                  <a:cubicBezTo>
                    <a:pt x="217" y="2492"/>
                    <a:pt x="253" y="2504"/>
                    <a:pt x="282" y="2504"/>
                  </a:cubicBezTo>
                  <a:cubicBezTo>
                    <a:pt x="345" y="2504"/>
                    <a:pt x="374" y="2446"/>
                    <a:pt x="390" y="2418"/>
                  </a:cubicBezTo>
                  <a:cubicBezTo>
                    <a:pt x="423" y="2369"/>
                    <a:pt x="415" y="2337"/>
                    <a:pt x="423" y="2280"/>
                  </a:cubicBezTo>
                  <a:cubicBezTo>
                    <a:pt x="447" y="2280"/>
                    <a:pt x="439" y="2068"/>
                    <a:pt x="439" y="1743"/>
                  </a:cubicBezTo>
                  <a:cubicBezTo>
                    <a:pt x="439" y="1410"/>
                    <a:pt x="496" y="979"/>
                    <a:pt x="602" y="638"/>
                  </a:cubicBezTo>
                  <a:cubicBezTo>
                    <a:pt x="691" y="296"/>
                    <a:pt x="813" y="36"/>
                    <a:pt x="756" y="3"/>
                  </a:cubicBezTo>
                  <a:cubicBezTo>
                    <a:pt x="753" y="1"/>
                    <a:pt x="750"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6"/>
            <p:cNvSpPr/>
            <p:nvPr/>
          </p:nvSpPr>
          <p:spPr>
            <a:xfrm>
              <a:off x="5132650" y="4424975"/>
              <a:ext cx="42700" cy="45225"/>
            </a:xfrm>
            <a:custGeom>
              <a:avLst/>
              <a:gdLst/>
              <a:ahLst/>
              <a:cxnLst/>
              <a:rect l="l" t="t" r="r" b="b"/>
              <a:pathLst>
                <a:path w="1708" h="1809" extrusionOk="0">
                  <a:moveTo>
                    <a:pt x="1598" y="1"/>
                  </a:moveTo>
                  <a:cubicBezTo>
                    <a:pt x="1449" y="1"/>
                    <a:pt x="758" y="651"/>
                    <a:pt x="350" y="1105"/>
                  </a:cubicBezTo>
                  <a:cubicBezTo>
                    <a:pt x="236" y="1227"/>
                    <a:pt x="163" y="1324"/>
                    <a:pt x="106" y="1406"/>
                  </a:cubicBezTo>
                  <a:cubicBezTo>
                    <a:pt x="41" y="1495"/>
                    <a:pt x="0" y="1584"/>
                    <a:pt x="0" y="1666"/>
                  </a:cubicBezTo>
                  <a:cubicBezTo>
                    <a:pt x="6" y="1787"/>
                    <a:pt x="53" y="1809"/>
                    <a:pt x="100" y="1809"/>
                  </a:cubicBezTo>
                  <a:cubicBezTo>
                    <a:pt x="116" y="1809"/>
                    <a:pt x="132" y="1806"/>
                    <a:pt x="147" y="1804"/>
                  </a:cubicBezTo>
                  <a:cubicBezTo>
                    <a:pt x="204" y="1796"/>
                    <a:pt x="252" y="1763"/>
                    <a:pt x="301" y="1747"/>
                  </a:cubicBezTo>
                  <a:cubicBezTo>
                    <a:pt x="326" y="1739"/>
                    <a:pt x="350" y="1723"/>
                    <a:pt x="407" y="1666"/>
                  </a:cubicBezTo>
                  <a:cubicBezTo>
                    <a:pt x="472" y="1609"/>
                    <a:pt x="569" y="1519"/>
                    <a:pt x="675" y="1398"/>
                  </a:cubicBezTo>
                  <a:cubicBezTo>
                    <a:pt x="1106" y="910"/>
                    <a:pt x="1708" y="89"/>
                    <a:pt x="1618" y="7"/>
                  </a:cubicBezTo>
                  <a:cubicBezTo>
                    <a:pt x="1613" y="3"/>
                    <a:pt x="1607" y="1"/>
                    <a:pt x="1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5156825" y="4518225"/>
              <a:ext cx="46775" cy="10825"/>
            </a:xfrm>
            <a:custGeom>
              <a:avLst/>
              <a:gdLst/>
              <a:ahLst/>
              <a:cxnLst/>
              <a:rect l="l" t="t" r="r" b="b"/>
              <a:pathLst>
                <a:path w="1871" h="433" extrusionOk="0">
                  <a:moveTo>
                    <a:pt x="580" y="0"/>
                  </a:moveTo>
                  <a:cubicBezTo>
                    <a:pt x="569" y="0"/>
                    <a:pt x="557" y="0"/>
                    <a:pt x="546" y="1"/>
                  </a:cubicBezTo>
                  <a:cubicBezTo>
                    <a:pt x="17" y="1"/>
                    <a:pt x="1" y="106"/>
                    <a:pt x="1" y="228"/>
                  </a:cubicBezTo>
                  <a:cubicBezTo>
                    <a:pt x="9" y="345"/>
                    <a:pt x="39" y="432"/>
                    <a:pt x="477" y="432"/>
                  </a:cubicBezTo>
                  <a:cubicBezTo>
                    <a:pt x="496" y="432"/>
                    <a:pt x="516" y="432"/>
                    <a:pt x="537" y="432"/>
                  </a:cubicBezTo>
                  <a:cubicBezTo>
                    <a:pt x="1041" y="432"/>
                    <a:pt x="1838" y="407"/>
                    <a:pt x="1854" y="293"/>
                  </a:cubicBezTo>
                  <a:cubicBezTo>
                    <a:pt x="1870" y="174"/>
                    <a:pt x="1101" y="0"/>
                    <a:pt x="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5124525" y="4577675"/>
              <a:ext cx="31325" cy="37975"/>
            </a:xfrm>
            <a:custGeom>
              <a:avLst/>
              <a:gdLst/>
              <a:ahLst/>
              <a:cxnLst/>
              <a:rect l="l" t="t" r="r" b="b"/>
              <a:pathLst>
                <a:path w="1253" h="1519" extrusionOk="0">
                  <a:moveTo>
                    <a:pt x="289" y="1"/>
                  </a:moveTo>
                  <a:cubicBezTo>
                    <a:pt x="257" y="1"/>
                    <a:pt x="227" y="13"/>
                    <a:pt x="195" y="29"/>
                  </a:cubicBezTo>
                  <a:cubicBezTo>
                    <a:pt x="90" y="78"/>
                    <a:pt x="0" y="151"/>
                    <a:pt x="252" y="598"/>
                  </a:cubicBezTo>
                  <a:cubicBezTo>
                    <a:pt x="478" y="1013"/>
                    <a:pt x="991" y="1518"/>
                    <a:pt x="1136" y="1518"/>
                  </a:cubicBezTo>
                  <a:cubicBezTo>
                    <a:pt x="1147" y="1518"/>
                    <a:pt x="1156" y="1515"/>
                    <a:pt x="1163" y="1509"/>
                  </a:cubicBezTo>
                  <a:cubicBezTo>
                    <a:pt x="1252" y="1435"/>
                    <a:pt x="854" y="793"/>
                    <a:pt x="626" y="379"/>
                  </a:cubicBezTo>
                  <a:cubicBezTo>
                    <a:pt x="463" y="80"/>
                    <a:pt x="370"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5070875" y="4605525"/>
              <a:ext cx="14050" cy="52975"/>
            </a:xfrm>
            <a:custGeom>
              <a:avLst/>
              <a:gdLst/>
              <a:ahLst/>
              <a:cxnLst/>
              <a:rect l="l" t="t" r="r" b="b"/>
              <a:pathLst>
                <a:path w="562" h="2119" extrusionOk="0">
                  <a:moveTo>
                    <a:pt x="316" y="1"/>
                  </a:moveTo>
                  <a:cubicBezTo>
                    <a:pt x="217" y="1"/>
                    <a:pt x="123" y="77"/>
                    <a:pt x="73" y="598"/>
                  </a:cubicBezTo>
                  <a:cubicBezTo>
                    <a:pt x="0" y="1189"/>
                    <a:pt x="105" y="2118"/>
                    <a:pt x="234" y="2118"/>
                  </a:cubicBezTo>
                  <a:cubicBezTo>
                    <a:pt x="235" y="2118"/>
                    <a:pt x="235" y="2118"/>
                    <a:pt x="236" y="2118"/>
                  </a:cubicBezTo>
                  <a:cubicBezTo>
                    <a:pt x="350" y="2110"/>
                    <a:pt x="439" y="1207"/>
                    <a:pt x="504" y="638"/>
                  </a:cubicBezTo>
                  <a:cubicBezTo>
                    <a:pt x="561" y="69"/>
                    <a:pt x="480" y="21"/>
                    <a:pt x="358" y="4"/>
                  </a:cubicBezTo>
                  <a:cubicBezTo>
                    <a:pt x="344" y="2"/>
                    <a:pt x="330"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6"/>
            <p:cNvSpPr/>
            <p:nvPr/>
          </p:nvSpPr>
          <p:spPr>
            <a:xfrm>
              <a:off x="4992000" y="4585375"/>
              <a:ext cx="39250" cy="47550"/>
            </a:xfrm>
            <a:custGeom>
              <a:avLst/>
              <a:gdLst/>
              <a:ahLst/>
              <a:cxnLst/>
              <a:rect l="l" t="t" r="r" b="b"/>
              <a:pathLst>
                <a:path w="1570" h="1902" extrusionOk="0">
                  <a:moveTo>
                    <a:pt x="1336" y="1"/>
                  </a:moveTo>
                  <a:cubicBezTo>
                    <a:pt x="1247" y="1"/>
                    <a:pt x="1108" y="89"/>
                    <a:pt x="838" y="412"/>
                  </a:cubicBezTo>
                  <a:cubicBezTo>
                    <a:pt x="415" y="908"/>
                    <a:pt x="1" y="1843"/>
                    <a:pt x="115" y="1900"/>
                  </a:cubicBezTo>
                  <a:cubicBezTo>
                    <a:pt x="118" y="1901"/>
                    <a:pt x="121" y="1902"/>
                    <a:pt x="125" y="1902"/>
                  </a:cubicBezTo>
                  <a:cubicBezTo>
                    <a:pt x="253" y="1902"/>
                    <a:pt x="793" y="1138"/>
                    <a:pt x="1180" y="688"/>
                  </a:cubicBezTo>
                  <a:cubicBezTo>
                    <a:pt x="1570" y="217"/>
                    <a:pt x="1537" y="136"/>
                    <a:pt x="1448" y="54"/>
                  </a:cubicBezTo>
                  <a:cubicBezTo>
                    <a:pt x="1417" y="26"/>
                    <a:pt x="1384" y="1"/>
                    <a:pt x="1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6"/>
            <p:cNvSpPr/>
            <p:nvPr/>
          </p:nvSpPr>
          <p:spPr>
            <a:xfrm>
              <a:off x="4936925" y="4542575"/>
              <a:ext cx="55525" cy="21025"/>
            </a:xfrm>
            <a:custGeom>
              <a:avLst/>
              <a:gdLst/>
              <a:ahLst/>
              <a:cxnLst/>
              <a:rect l="l" t="t" r="r" b="b"/>
              <a:pathLst>
                <a:path w="2221" h="841" extrusionOk="0">
                  <a:moveTo>
                    <a:pt x="2003" y="0"/>
                  </a:moveTo>
                  <a:cubicBezTo>
                    <a:pt x="1909" y="0"/>
                    <a:pt x="1753" y="43"/>
                    <a:pt x="1472" y="157"/>
                  </a:cubicBezTo>
                  <a:cubicBezTo>
                    <a:pt x="911" y="392"/>
                    <a:pt x="1" y="677"/>
                    <a:pt x="9" y="783"/>
                  </a:cubicBezTo>
                  <a:cubicBezTo>
                    <a:pt x="14" y="822"/>
                    <a:pt x="108" y="840"/>
                    <a:pt x="254" y="840"/>
                  </a:cubicBezTo>
                  <a:cubicBezTo>
                    <a:pt x="593" y="840"/>
                    <a:pt x="1211" y="739"/>
                    <a:pt x="1627" y="563"/>
                  </a:cubicBezTo>
                  <a:cubicBezTo>
                    <a:pt x="2220" y="327"/>
                    <a:pt x="2204" y="205"/>
                    <a:pt x="2155" y="100"/>
                  </a:cubicBezTo>
                  <a:cubicBezTo>
                    <a:pt x="2127" y="43"/>
                    <a:pt x="2096" y="0"/>
                    <a:pt x="20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4941600" y="4493425"/>
              <a:ext cx="54500" cy="13100"/>
            </a:xfrm>
            <a:custGeom>
              <a:avLst/>
              <a:gdLst/>
              <a:ahLst/>
              <a:cxnLst/>
              <a:rect l="l" t="t" r="r" b="b"/>
              <a:pathLst>
                <a:path w="2180" h="524" extrusionOk="0">
                  <a:moveTo>
                    <a:pt x="62" y="62"/>
                  </a:moveTo>
                  <a:cubicBezTo>
                    <a:pt x="62" y="62"/>
                    <a:pt x="61" y="65"/>
                    <a:pt x="64" y="66"/>
                  </a:cubicBezTo>
                  <a:lnTo>
                    <a:pt x="64" y="66"/>
                  </a:lnTo>
                  <a:cubicBezTo>
                    <a:pt x="64" y="66"/>
                    <a:pt x="64" y="66"/>
                    <a:pt x="64" y="67"/>
                  </a:cubicBezTo>
                  <a:lnTo>
                    <a:pt x="64" y="67"/>
                  </a:lnTo>
                  <a:cubicBezTo>
                    <a:pt x="61" y="68"/>
                    <a:pt x="59" y="68"/>
                    <a:pt x="58" y="69"/>
                  </a:cubicBezTo>
                  <a:lnTo>
                    <a:pt x="58" y="69"/>
                  </a:lnTo>
                  <a:cubicBezTo>
                    <a:pt x="58" y="68"/>
                    <a:pt x="58" y="67"/>
                    <a:pt x="58" y="66"/>
                  </a:cubicBezTo>
                  <a:cubicBezTo>
                    <a:pt x="60" y="63"/>
                    <a:pt x="61" y="62"/>
                    <a:pt x="62" y="62"/>
                  </a:cubicBezTo>
                  <a:close/>
                  <a:moveTo>
                    <a:pt x="58" y="76"/>
                  </a:moveTo>
                  <a:lnTo>
                    <a:pt x="58" y="76"/>
                  </a:lnTo>
                  <a:cubicBezTo>
                    <a:pt x="59" y="77"/>
                    <a:pt x="61" y="79"/>
                    <a:pt x="58" y="82"/>
                  </a:cubicBezTo>
                  <a:cubicBezTo>
                    <a:pt x="58" y="82"/>
                    <a:pt x="58" y="80"/>
                    <a:pt x="58" y="76"/>
                  </a:cubicBezTo>
                  <a:close/>
                  <a:moveTo>
                    <a:pt x="562" y="1"/>
                  </a:moveTo>
                  <a:cubicBezTo>
                    <a:pt x="399" y="1"/>
                    <a:pt x="261" y="9"/>
                    <a:pt x="163" y="17"/>
                  </a:cubicBezTo>
                  <a:lnTo>
                    <a:pt x="90" y="33"/>
                  </a:lnTo>
                  <a:cubicBezTo>
                    <a:pt x="88" y="35"/>
                    <a:pt x="87" y="36"/>
                    <a:pt x="85" y="36"/>
                  </a:cubicBezTo>
                  <a:cubicBezTo>
                    <a:pt x="84" y="36"/>
                    <a:pt x="83" y="35"/>
                    <a:pt x="82" y="35"/>
                  </a:cubicBezTo>
                  <a:cubicBezTo>
                    <a:pt x="81" y="35"/>
                    <a:pt x="80" y="36"/>
                    <a:pt x="78" y="38"/>
                  </a:cubicBezTo>
                  <a:lnTo>
                    <a:pt x="78" y="38"/>
                  </a:lnTo>
                  <a:cubicBezTo>
                    <a:pt x="77" y="37"/>
                    <a:pt x="76" y="35"/>
                    <a:pt x="74" y="33"/>
                  </a:cubicBezTo>
                  <a:cubicBezTo>
                    <a:pt x="67" y="33"/>
                    <a:pt x="53" y="27"/>
                    <a:pt x="39" y="27"/>
                  </a:cubicBezTo>
                  <a:cubicBezTo>
                    <a:pt x="22" y="27"/>
                    <a:pt x="5" y="37"/>
                    <a:pt x="1" y="82"/>
                  </a:cubicBezTo>
                  <a:cubicBezTo>
                    <a:pt x="9" y="139"/>
                    <a:pt x="58" y="155"/>
                    <a:pt x="74" y="163"/>
                  </a:cubicBezTo>
                  <a:lnTo>
                    <a:pt x="139" y="188"/>
                  </a:lnTo>
                  <a:cubicBezTo>
                    <a:pt x="237" y="228"/>
                    <a:pt x="367" y="269"/>
                    <a:pt x="521" y="310"/>
                  </a:cubicBezTo>
                  <a:cubicBezTo>
                    <a:pt x="822" y="383"/>
                    <a:pt x="1204" y="456"/>
                    <a:pt x="1505" y="497"/>
                  </a:cubicBezTo>
                  <a:cubicBezTo>
                    <a:pt x="1655" y="515"/>
                    <a:pt x="1771" y="523"/>
                    <a:pt x="1860" y="523"/>
                  </a:cubicBezTo>
                  <a:cubicBezTo>
                    <a:pt x="2129" y="523"/>
                    <a:pt x="2159" y="450"/>
                    <a:pt x="2171" y="359"/>
                  </a:cubicBezTo>
                  <a:cubicBezTo>
                    <a:pt x="2179" y="245"/>
                    <a:pt x="2163" y="139"/>
                    <a:pt x="1562" y="66"/>
                  </a:cubicBezTo>
                  <a:cubicBezTo>
                    <a:pt x="1261" y="25"/>
                    <a:pt x="871" y="1"/>
                    <a:pt x="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5010325" y="4397300"/>
              <a:ext cx="30700" cy="57450"/>
            </a:xfrm>
            <a:custGeom>
              <a:avLst/>
              <a:gdLst/>
              <a:ahLst/>
              <a:cxnLst/>
              <a:rect l="l" t="t" r="r" b="b"/>
              <a:pathLst>
                <a:path w="1228" h="2298" extrusionOk="0">
                  <a:moveTo>
                    <a:pt x="152" y="0"/>
                  </a:moveTo>
                  <a:cubicBezTo>
                    <a:pt x="102" y="0"/>
                    <a:pt x="0" y="282"/>
                    <a:pt x="48" y="667"/>
                  </a:cubicBezTo>
                  <a:cubicBezTo>
                    <a:pt x="81" y="1066"/>
                    <a:pt x="284" y="1513"/>
                    <a:pt x="504" y="1814"/>
                  </a:cubicBezTo>
                  <a:cubicBezTo>
                    <a:pt x="609" y="1968"/>
                    <a:pt x="715" y="2074"/>
                    <a:pt x="788" y="2139"/>
                  </a:cubicBezTo>
                  <a:cubicBezTo>
                    <a:pt x="861" y="2212"/>
                    <a:pt x="902" y="2244"/>
                    <a:pt x="943" y="2261"/>
                  </a:cubicBezTo>
                  <a:cubicBezTo>
                    <a:pt x="979" y="2288"/>
                    <a:pt x="1011" y="2298"/>
                    <a:pt x="1043" y="2298"/>
                  </a:cubicBezTo>
                  <a:cubicBezTo>
                    <a:pt x="1068" y="2298"/>
                    <a:pt x="1093" y="2292"/>
                    <a:pt x="1121" y="2285"/>
                  </a:cubicBezTo>
                  <a:cubicBezTo>
                    <a:pt x="1170" y="2261"/>
                    <a:pt x="1227" y="2236"/>
                    <a:pt x="1203" y="2106"/>
                  </a:cubicBezTo>
                  <a:cubicBezTo>
                    <a:pt x="1195" y="2041"/>
                    <a:pt x="1154" y="1968"/>
                    <a:pt x="1089" y="1879"/>
                  </a:cubicBezTo>
                  <a:cubicBezTo>
                    <a:pt x="1016" y="1773"/>
                    <a:pt x="951" y="1683"/>
                    <a:pt x="861" y="1562"/>
                  </a:cubicBezTo>
                  <a:cubicBezTo>
                    <a:pt x="666" y="1293"/>
                    <a:pt x="447" y="927"/>
                    <a:pt x="349" y="602"/>
                  </a:cubicBezTo>
                  <a:cubicBezTo>
                    <a:pt x="235" y="285"/>
                    <a:pt x="219" y="9"/>
                    <a:pt x="154" y="1"/>
                  </a:cubicBezTo>
                  <a:cubicBezTo>
                    <a:pt x="153" y="1"/>
                    <a:pt x="153" y="0"/>
                    <a:pt x="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4971900" y="4428800"/>
              <a:ext cx="198975" cy="190875"/>
            </a:xfrm>
            <a:custGeom>
              <a:avLst/>
              <a:gdLst/>
              <a:ahLst/>
              <a:cxnLst/>
              <a:rect l="l" t="t" r="r" b="b"/>
              <a:pathLst>
                <a:path w="7959" h="7635" extrusionOk="0">
                  <a:moveTo>
                    <a:pt x="4065" y="1"/>
                  </a:moveTo>
                  <a:cubicBezTo>
                    <a:pt x="2049" y="1"/>
                    <a:pt x="0" y="1814"/>
                    <a:pt x="0" y="3830"/>
                  </a:cubicBezTo>
                  <a:cubicBezTo>
                    <a:pt x="0" y="5846"/>
                    <a:pt x="1845" y="7634"/>
                    <a:pt x="3862" y="7634"/>
                  </a:cubicBezTo>
                  <a:cubicBezTo>
                    <a:pt x="5878" y="7634"/>
                    <a:pt x="7959" y="5716"/>
                    <a:pt x="7959" y="3700"/>
                  </a:cubicBezTo>
                  <a:cubicBezTo>
                    <a:pt x="7959" y="1684"/>
                    <a:pt x="6081"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6"/>
            <p:cNvSpPr/>
            <p:nvPr/>
          </p:nvSpPr>
          <p:spPr>
            <a:xfrm>
              <a:off x="5022300" y="4511325"/>
              <a:ext cx="36200" cy="36400"/>
            </a:xfrm>
            <a:custGeom>
              <a:avLst/>
              <a:gdLst/>
              <a:ahLst/>
              <a:cxnLst/>
              <a:rect l="l" t="t" r="r" b="b"/>
              <a:pathLst>
                <a:path w="1448" h="1456" extrusionOk="0">
                  <a:moveTo>
                    <a:pt x="724" y="0"/>
                  </a:moveTo>
                  <a:cubicBezTo>
                    <a:pt x="325" y="0"/>
                    <a:pt x="0" y="325"/>
                    <a:pt x="0" y="732"/>
                  </a:cubicBezTo>
                  <a:cubicBezTo>
                    <a:pt x="0" y="1130"/>
                    <a:pt x="325" y="1455"/>
                    <a:pt x="724" y="1455"/>
                  </a:cubicBezTo>
                  <a:cubicBezTo>
                    <a:pt x="1122" y="1455"/>
                    <a:pt x="1447" y="1130"/>
                    <a:pt x="1447" y="732"/>
                  </a:cubicBezTo>
                  <a:cubicBezTo>
                    <a:pt x="1447" y="325"/>
                    <a:pt x="1122" y="0"/>
                    <a:pt x="7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6"/>
            <p:cNvSpPr/>
            <p:nvPr/>
          </p:nvSpPr>
          <p:spPr>
            <a:xfrm>
              <a:off x="5076750" y="4468425"/>
              <a:ext cx="19750" cy="19950"/>
            </a:xfrm>
            <a:custGeom>
              <a:avLst/>
              <a:gdLst/>
              <a:ahLst/>
              <a:cxnLst/>
              <a:rect l="l" t="t" r="r" b="b"/>
              <a:pathLst>
                <a:path w="790" h="798" extrusionOk="0">
                  <a:moveTo>
                    <a:pt x="399" y="1"/>
                  </a:moveTo>
                  <a:cubicBezTo>
                    <a:pt x="180" y="1"/>
                    <a:pt x="1" y="180"/>
                    <a:pt x="1" y="399"/>
                  </a:cubicBezTo>
                  <a:cubicBezTo>
                    <a:pt x="1" y="619"/>
                    <a:pt x="180" y="798"/>
                    <a:pt x="399" y="798"/>
                  </a:cubicBezTo>
                  <a:cubicBezTo>
                    <a:pt x="619" y="798"/>
                    <a:pt x="789" y="619"/>
                    <a:pt x="789" y="399"/>
                  </a:cubicBezTo>
                  <a:cubicBezTo>
                    <a:pt x="789" y="180"/>
                    <a:pt x="619" y="1"/>
                    <a:pt x="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5088350" y="4542000"/>
              <a:ext cx="29700" cy="29700"/>
            </a:xfrm>
            <a:custGeom>
              <a:avLst/>
              <a:gdLst/>
              <a:ahLst/>
              <a:cxnLst/>
              <a:rect l="l" t="t" r="r" b="b"/>
              <a:pathLst>
                <a:path w="1188" h="1188" extrusionOk="0">
                  <a:moveTo>
                    <a:pt x="594" y="1"/>
                  </a:moveTo>
                  <a:cubicBezTo>
                    <a:pt x="268" y="1"/>
                    <a:pt x="0" y="269"/>
                    <a:pt x="0" y="594"/>
                  </a:cubicBezTo>
                  <a:cubicBezTo>
                    <a:pt x="0" y="919"/>
                    <a:pt x="268" y="1188"/>
                    <a:pt x="594" y="1188"/>
                  </a:cubicBezTo>
                  <a:cubicBezTo>
                    <a:pt x="919" y="1188"/>
                    <a:pt x="1187" y="919"/>
                    <a:pt x="1187" y="594"/>
                  </a:cubicBezTo>
                  <a:cubicBezTo>
                    <a:pt x="1187" y="269"/>
                    <a:pt x="919"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66"/>
          <p:cNvGrpSpPr/>
          <p:nvPr/>
        </p:nvGrpSpPr>
        <p:grpSpPr>
          <a:xfrm>
            <a:off x="3802455" y="2854934"/>
            <a:ext cx="395375" cy="378743"/>
            <a:chOff x="805350" y="3105525"/>
            <a:chExt cx="304275" cy="291475"/>
          </a:xfrm>
        </p:grpSpPr>
        <p:sp>
          <p:nvSpPr>
            <p:cNvPr id="1475" name="Google Shape;1475;p66"/>
            <p:cNvSpPr/>
            <p:nvPr/>
          </p:nvSpPr>
          <p:spPr>
            <a:xfrm>
              <a:off x="995175" y="3169750"/>
              <a:ext cx="49200" cy="57125"/>
            </a:xfrm>
            <a:custGeom>
              <a:avLst/>
              <a:gdLst/>
              <a:ahLst/>
              <a:cxnLst/>
              <a:rect l="l" t="t" r="r" b="b"/>
              <a:pathLst>
                <a:path w="1968" h="2285" extrusionOk="0">
                  <a:moveTo>
                    <a:pt x="1932" y="0"/>
                  </a:moveTo>
                  <a:cubicBezTo>
                    <a:pt x="1887" y="0"/>
                    <a:pt x="1750" y="294"/>
                    <a:pt x="1520" y="627"/>
                  </a:cubicBezTo>
                  <a:cubicBezTo>
                    <a:pt x="1293" y="976"/>
                    <a:pt x="943" y="1367"/>
                    <a:pt x="642" y="1627"/>
                  </a:cubicBezTo>
                  <a:cubicBezTo>
                    <a:pt x="342" y="1887"/>
                    <a:pt x="163" y="2009"/>
                    <a:pt x="81" y="2090"/>
                  </a:cubicBezTo>
                  <a:cubicBezTo>
                    <a:pt x="0" y="2171"/>
                    <a:pt x="8" y="2204"/>
                    <a:pt x="25" y="2245"/>
                  </a:cubicBezTo>
                  <a:cubicBezTo>
                    <a:pt x="41" y="2266"/>
                    <a:pt x="57" y="2284"/>
                    <a:pt x="100" y="2284"/>
                  </a:cubicBezTo>
                  <a:cubicBezTo>
                    <a:pt x="121" y="2284"/>
                    <a:pt x="149" y="2280"/>
                    <a:pt x="187" y="2269"/>
                  </a:cubicBezTo>
                  <a:cubicBezTo>
                    <a:pt x="301" y="2228"/>
                    <a:pt x="504" y="2123"/>
                    <a:pt x="829" y="1846"/>
                  </a:cubicBezTo>
                  <a:cubicBezTo>
                    <a:pt x="1155" y="1562"/>
                    <a:pt x="1504" y="1123"/>
                    <a:pt x="1699" y="733"/>
                  </a:cubicBezTo>
                  <a:cubicBezTo>
                    <a:pt x="1902" y="342"/>
                    <a:pt x="1968" y="17"/>
                    <a:pt x="1935" y="1"/>
                  </a:cubicBezTo>
                  <a:cubicBezTo>
                    <a:pt x="1934" y="0"/>
                    <a:pt x="1933" y="0"/>
                    <a:pt x="1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6"/>
            <p:cNvSpPr/>
            <p:nvPr/>
          </p:nvSpPr>
          <p:spPr>
            <a:xfrm>
              <a:off x="961225" y="3144500"/>
              <a:ext cx="32150" cy="51525"/>
            </a:xfrm>
            <a:custGeom>
              <a:avLst/>
              <a:gdLst/>
              <a:ahLst/>
              <a:cxnLst/>
              <a:rect l="l" t="t" r="r" b="b"/>
              <a:pathLst>
                <a:path w="1286" h="2061" extrusionOk="0">
                  <a:moveTo>
                    <a:pt x="1244" y="1"/>
                  </a:moveTo>
                  <a:cubicBezTo>
                    <a:pt x="1196" y="1"/>
                    <a:pt x="1020" y="167"/>
                    <a:pt x="822" y="426"/>
                  </a:cubicBezTo>
                  <a:cubicBezTo>
                    <a:pt x="602" y="694"/>
                    <a:pt x="383" y="1068"/>
                    <a:pt x="253" y="1377"/>
                  </a:cubicBezTo>
                  <a:cubicBezTo>
                    <a:pt x="155" y="1588"/>
                    <a:pt x="106" y="1710"/>
                    <a:pt x="25" y="1897"/>
                  </a:cubicBezTo>
                  <a:cubicBezTo>
                    <a:pt x="1" y="1970"/>
                    <a:pt x="17" y="2003"/>
                    <a:pt x="41" y="2035"/>
                  </a:cubicBezTo>
                  <a:cubicBezTo>
                    <a:pt x="58" y="2048"/>
                    <a:pt x="75" y="2061"/>
                    <a:pt x="99" y="2061"/>
                  </a:cubicBezTo>
                  <a:cubicBezTo>
                    <a:pt x="121" y="2061"/>
                    <a:pt x="149" y="2050"/>
                    <a:pt x="188" y="2019"/>
                  </a:cubicBezTo>
                  <a:cubicBezTo>
                    <a:pt x="277" y="1962"/>
                    <a:pt x="391" y="1791"/>
                    <a:pt x="513" y="1491"/>
                  </a:cubicBezTo>
                  <a:cubicBezTo>
                    <a:pt x="643" y="1198"/>
                    <a:pt x="822" y="832"/>
                    <a:pt x="992" y="539"/>
                  </a:cubicBezTo>
                  <a:cubicBezTo>
                    <a:pt x="1147" y="247"/>
                    <a:pt x="1285" y="27"/>
                    <a:pt x="1253" y="3"/>
                  </a:cubicBezTo>
                  <a:cubicBezTo>
                    <a:pt x="1250" y="1"/>
                    <a:pt x="1248" y="1"/>
                    <a:pt x="1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6"/>
            <p:cNvSpPr/>
            <p:nvPr/>
          </p:nvSpPr>
          <p:spPr>
            <a:xfrm>
              <a:off x="918150" y="3105525"/>
              <a:ext cx="9375" cy="58800"/>
            </a:xfrm>
            <a:custGeom>
              <a:avLst/>
              <a:gdLst/>
              <a:ahLst/>
              <a:cxnLst/>
              <a:rect l="l" t="t" r="r" b="b"/>
              <a:pathLst>
                <a:path w="375" h="2352" extrusionOk="0">
                  <a:moveTo>
                    <a:pt x="195" y="1"/>
                  </a:moveTo>
                  <a:cubicBezTo>
                    <a:pt x="122" y="9"/>
                    <a:pt x="81" y="1017"/>
                    <a:pt x="41" y="1659"/>
                  </a:cubicBezTo>
                  <a:cubicBezTo>
                    <a:pt x="0" y="2302"/>
                    <a:pt x="49" y="2342"/>
                    <a:pt x="138" y="2350"/>
                  </a:cubicBezTo>
                  <a:cubicBezTo>
                    <a:pt x="144" y="2351"/>
                    <a:pt x="149" y="2351"/>
                    <a:pt x="155" y="2351"/>
                  </a:cubicBezTo>
                  <a:cubicBezTo>
                    <a:pt x="223" y="2351"/>
                    <a:pt x="295" y="2285"/>
                    <a:pt x="325" y="1676"/>
                  </a:cubicBezTo>
                  <a:cubicBezTo>
                    <a:pt x="374" y="1025"/>
                    <a:pt x="277"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866100" y="3125050"/>
              <a:ext cx="19150" cy="51875"/>
            </a:xfrm>
            <a:custGeom>
              <a:avLst/>
              <a:gdLst/>
              <a:ahLst/>
              <a:cxnLst/>
              <a:rect l="l" t="t" r="r" b="b"/>
              <a:pathLst>
                <a:path w="766" h="2075" extrusionOk="0">
                  <a:moveTo>
                    <a:pt x="66" y="0"/>
                  </a:moveTo>
                  <a:cubicBezTo>
                    <a:pt x="25" y="0"/>
                    <a:pt x="1" y="244"/>
                    <a:pt x="25" y="569"/>
                  </a:cubicBezTo>
                  <a:cubicBezTo>
                    <a:pt x="50" y="887"/>
                    <a:pt x="131" y="1285"/>
                    <a:pt x="237" y="1578"/>
                  </a:cubicBezTo>
                  <a:cubicBezTo>
                    <a:pt x="286" y="1732"/>
                    <a:pt x="318" y="1830"/>
                    <a:pt x="391" y="1935"/>
                  </a:cubicBezTo>
                  <a:cubicBezTo>
                    <a:pt x="458" y="2032"/>
                    <a:pt x="560" y="2074"/>
                    <a:pt x="626" y="2074"/>
                  </a:cubicBezTo>
                  <a:cubicBezTo>
                    <a:pt x="632" y="2074"/>
                    <a:pt x="638" y="2074"/>
                    <a:pt x="643" y="2073"/>
                  </a:cubicBezTo>
                  <a:cubicBezTo>
                    <a:pt x="716" y="2073"/>
                    <a:pt x="749" y="2041"/>
                    <a:pt x="757" y="2017"/>
                  </a:cubicBezTo>
                  <a:cubicBezTo>
                    <a:pt x="765" y="1992"/>
                    <a:pt x="757" y="1976"/>
                    <a:pt x="749" y="1960"/>
                  </a:cubicBezTo>
                  <a:cubicBezTo>
                    <a:pt x="733" y="1919"/>
                    <a:pt x="692" y="1903"/>
                    <a:pt x="668" y="1870"/>
                  </a:cubicBezTo>
                  <a:cubicBezTo>
                    <a:pt x="651" y="1854"/>
                    <a:pt x="643" y="1846"/>
                    <a:pt x="619" y="1797"/>
                  </a:cubicBezTo>
                  <a:cubicBezTo>
                    <a:pt x="594" y="1748"/>
                    <a:pt x="554" y="1626"/>
                    <a:pt x="513" y="1488"/>
                  </a:cubicBezTo>
                  <a:cubicBezTo>
                    <a:pt x="416" y="1204"/>
                    <a:pt x="302" y="838"/>
                    <a:pt x="229" y="537"/>
                  </a:cubicBezTo>
                  <a:cubicBezTo>
                    <a:pt x="155" y="236"/>
                    <a:pt x="107"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1041100" y="3221075"/>
              <a:ext cx="57550" cy="28575"/>
            </a:xfrm>
            <a:custGeom>
              <a:avLst/>
              <a:gdLst/>
              <a:ahLst/>
              <a:cxnLst/>
              <a:rect l="l" t="t" r="r" b="b"/>
              <a:pathLst>
                <a:path w="2302" h="1143" extrusionOk="0">
                  <a:moveTo>
                    <a:pt x="2264" y="0"/>
                  </a:moveTo>
                  <a:cubicBezTo>
                    <a:pt x="2208" y="0"/>
                    <a:pt x="1995" y="135"/>
                    <a:pt x="1708" y="289"/>
                  </a:cubicBezTo>
                  <a:cubicBezTo>
                    <a:pt x="1399" y="460"/>
                    <a:pt x="1000" y="631"/>
                    <a:pt x="675" y="736"/>
                  </a:cubicBezTo>
                  <a:cubicBezTo>
                    <a:pt x="358" y="842"/>
                    <a:pt x="179" y="891"/>
                    <a:pt x="98" y="940"/>
                  </a:cubicBezTo>
                  <a:cubicBezTo>
                    <a:pt x="9" y="980"/>
                    <a:pt x="0" y="1021"/>
                    <a:pt x="9" y="1061"/>
                  </a:cubicBezTo>
                  <a:cubicBezTo>
                    <a:pt x="17" y="1094"/>
                    <a:pt x="33" y="1135"/>
                    <a:pt x="139" y="1143"/>
                  </a:cubicBezTo>
                  <a:cubicBezTo>
                    <a:pt x="236" y="1143"/>
                    <a:pt x="431" y="1126"/>
                    <a:pt x="773" y="1013"/>
                  </a:cubicBezTo>
                  <a:cubicBezTo>
                    <a:pt x="1114" y="899"/>
                    <a:pt x="1521" y="687"/>
                    <a:pt x="1821" y="460"/>
                  </a:cubicBezTo>
                  <a:cubicBezTo>
                    <a:pt x="2114" y="240"/>
                    <a:pt x="2301" y="29"/>
                    <a:pt x="2277" y="5"/>
                  </a:cubicBezTo>
                  <a:cubicBezTo>
                    <a:pt x="2274" y="2"/>
                    <a:pt x="2270" y="0"/>
                    <a:pt x="2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1041700" y="3264600"/>
              <a:ext cx="67925" cy="26275"/>
            </a:xfrm>
            <a:custGeom>
              <a:avLst/>
              <a:gdLst/>
              <a:ahLst/>
              <a:cxnLst/>
              <a:rect l="l" t="t" r="r" b="b"/>
              <a:pathLst>
                <a:path w="2717" h="1051" extrusionOk="0">
                  <a:moveTo>
                    <a:pt x="99" y="0"/>
                  </a:moveTo>
                  <a:cubicBezTo>
                    <a:pt x="65" y="0"/>
                    <a:pt x="48" y="17"/>
                    <a:pt x="33" y="36"/>
                  </a:cubicBezTo>
                  <a:cubicBezTo>
                    <a:pt x="9" y="68"/>
                    <a:pt x="1" y="101"/>
                    <a:pt x="74" y="190"/>
                  </a:cubicBezTo>
                  <a:cubicBezTo>
                    <a:pt x="155" y="280"/>
                    <a:pt x="318" y="418"/>
                    <a:pt x="684" y="613"/>
                  </a:cubicBezTo>
                  <a:cubicBezTo>
                    <a:pt x="1050" y="800"/>
                    <a:pt x="1562" y="963"/>
                    <a:pt x="1976" y="1020"/>
                  </a:cubicBezTo>
                  <a:cubicBezTo>
                    <a:pt x="2144" y="1042"/>
                    <a:pt x="2295" y="1051"/>
                    <a:pt x="2417" y="1051"/>
                  </a:cubicBezTo>
                  <a:cubicBezTo>
                    <a:pt x="2601" y="1051"/>
                    <a:pt x="2716" y="1031"/>
                    <a:pt x="2716" y="1011"/>
                  </a:cubicBezTo>
                  <a:cubicBezTo>
                    <a:pt x="2716" y="963"/>
                    <a:pt x="2407" y="922"/>
                    <a:pt x="2017" y="816"/>
                  </a:cubicBezTo>
                  <a:cubicBezTo>
                    <a:pt x="1627" y="711"/>
                    <a:pt x="1163" y="532"/>
                    <a:pt x="814" y="353"/>
                  </a:cubicBezTo>
                  <a:cubicBezTo>
                    <a:pt x="472" y="174"/>
                    <a:pt x="302" y="60"/>
                    <a:pt x="196" y="28"/>
                  </a:cubicBezTo>
                  <a:cubicBezTo>
                    <a:pt x="153" y="8"/>
                    <a:pt x="122"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6"/>
            <p:cNvSpPr/>
            <p:nvPr/>
          </p:nvSpPr>
          <p:spPr>
            <a:xfrm>
              <a:off x="1038450" y="3308225"/>
              <a:ext cx="43325" cy="60150"/>
            </a:xfrm>
            <a:custGeom>
              <a:avLst/>
              <a:gdLst/>
              <a:ahLst/>
              <a:cxnLst/>
              <a:rect l="l" t="t" r="r" b="b"/>
              <a:pathLst>
                <a:path w="1733" h="2406" extrusionOk="0">
                  <a:moveTo>
                    <a:pt x="118" y="0"/>
                  </a:moveTo>
                  <a:cubicBezTo>
                    <a:pt x="95" y="0"/>
                    <a:pt x="80" y="11"/>
                    <a:pt x="66" y="22"/>
                  </a:cubicBezTo>
                  <a:cubicBezTo>
                    <a:pt x="1" y="79"/>
                    <a:pt x="1" y="144"/>
                    <a:pt x="489" y="754"/>
                  </a:cubicBezTo>
                  <a:cubicBezTo>
                    <a:pt x="732" y="1071"/>
                    <a:pt x="1033" y="1478"/>
                    <a:pt x="1261" y="1819"/>
                  </a:cubicBezTo>
                  <a:cubicBezTo>
                    <a:pt x="1490" y="2143"/>
                    <a:pt x="1657" y="2405"/>
                    <a:pt x="1697" y="2405"/>
                  </a:cubicBezTo>
                  <a:cubicBezTo>
                    <a:pt x="1698" y="2405"/>
                    <a:pt x="1699" y="2405"/>
                    <a:pt x="1700" y="2404"/>
                  </a:cubicBezTo>
                  <a:cubicBezTo>
                    <a:pt x="1732" y="2380"/>
                    <a:pt x="1627" y="2087"/>
                    <a:pt x="1440" y="1713"/>
                  </a:cubicBezTo>
                  <a:cubicBezTo>
                    <a:pt x="1253" y="1339"/>
                    <a:pt x="968" y="900"/>
                    <a:pt x="724" y="583"/>
                  </a:cubicBezTo>
                  <a:cubicBezTo>
                    <a:pt x="336" y="102"/>
                    <a:pt x="191" y="0"/>
                    <a:pt x="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6"/>
            <p:cNvSpPr/>
            <p:nvPr/>
          </p:nvSpPr>
          <p:spPr>
            <a:xfrm>
              <a:off x="998825" y="3337350"/>
              <a:ext cx="18925" cy="59650"/>
            </a:xfrm>
            <a:custGeom>
              <a:avLst/>
              <a:gdLst/>
              <a:ahLst/>
              <a:cxnLst/>
              <a:rect l="l" t="t" r="r" b="b"/>
              <a:pathLst>
                <a:path w="757" h="2386" extrusionOk="0">
                  <a:moveTo>
                    <a:pt x="157" y="1"/>
                  </a:moveTo>
                  <a:cubicBezTo>
                    <a:pt x="149" y="1"/>
                    <a:pt x="140" y="2"/>
                    <a:pt x="131" y="4"/>
                  </a:cubicBezTo>
                  <a:cubicBezTo>
                    <a:pt x="57" y="20"/>
                    <a:pt x="1" y="69"/>
                    <a:pt x="147" y="727"/>
                  </a:cubicBezTo>
                  <a:cubicBezTo>
                    <a:pt x="300" y="1380"/>
                    <a:pt x="589" y="2386"/>
                    <a:pt x="673" y="2386"/>
                  </a:cubicBezTo>
                  <a:cubicBezTo>
                    <a:pt x="674" y="2386"/>
                    <a:pt x="675" y="2386"/>
                    <a:pt x="675" y="2386"/>
                  </a:cubicBezTo>
                  <a:cubicBezTo>
                    <a:pt x="757" y="2369"/>
                    <a:pt x="578" y="1321"/>
                    <a:pt x="431" y="662"/>
                  </a:cubicBezTo>
                  <a:cubicBezTo>
                    <a:pt x="301" y="84"/>
                    <a:pt x="229"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902700" y="3317175"/>
              <a:ext cx="46550" cy="77800"/>
            </a:xfrm>
            <a:custGeom>
              <a:avLst/>
              <a:gdLst/>
              <a:ahLst/>
              <a:cxnLst/>
              <a:rect l="l" t="t" r="r" b="b"/>
              <a:pathLst>
                <a:path w="1862" h="3112" extrusionOk="0">
                  <a:moveTo>
                    <a:pt x="1740" y="1"/>
                  </a:moveTo>
                  <a:cubicBezTo>
                    <a:pt x="1667" y="1"/>
                    <a:pt x="1524" y="125"/>
                    <a:pt x="1098" y="811"/>
                  </a:cubicBezTo>
                  <a:cubicBezTo>
                    <a:pt x="838" y="1233"/>
                    <a:pt x="537" y="1794"/>
                    <a:pt x="334" y="2258"/>
                  </a:cubicBezTo>
                  <a:cubicBezTo>
                    <a:pt x="122" y="2729"/>
                    <a:pt x="0" y="3095"/>
                    <a:pt x="33" y="3111"/>
                  </a:cubicBezTo>
                  <a:cubicBezTo>
                    <a:pt x="34" y="3112"/>
                    <a:pt x="34" y="3112"/>
                    <a:pt x="35" y="3112"/>
                  </a:cubicBezTo>
                  <a:cubicBezTo>
                    <a:pt x="74" y="3112"/>
                    <a:pt x="266" y="2776"/>
                    <a:pt x="512" y="2355"/>
                  </a:cubicBezTo>
                  <a:cubicBezTo>
                    <a:pt x="764" y="1916"/>
                    <a:pt x="1090" y="1380"/>
                    <a:pt x="1342" y="957"/>
                  </a:cubicBezTo>
                  <a:cubicBezTo>
                    <a:pt x="1862" y="136"/>
                    <a:pt x="1854" y="63"/>
                    <a:pt x="1781" y="14"/>
                  </a:cubicBezTo>
                  <a:cubicBezTo>
                    <a:pt x="1769" y="7"/>
                    <a:pt x="1756" y="1"/>
                    <a:pt x="1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849850" y="3298125"/>
              <a:ext cx="41075" cy="34000"/>
            </a:xfrm>
            <a:custGeom>
              <a:avLst/>
              <a:gdLst/>
              <a:ahLst/>
              <a:cxnLst/>
              <a:rect l="l" t="t" r="r" b="b"/>
              <a:pathLst>
                <a:path w="1643" h="1360" extrusionOk="0">
                  <a:moveTo>
                    <a:pt x="1477" y="1"/>
                  </a:moveTo>
                  <a:cubicBezTo>
                    <a:pt x="1415" y="1"/>
                    <a:pt x="1309" y="78"/>
                    <a:pt x="1033" y="353"/>
                  </a:cubicBezTo>
                  <a:cubicBezTo>
                    <a:pt x="846" y="548"/>
                    <a:pt x="594" y="792"/>
                    <a:pt x="375" y="979"/>
                  </a:cubicBezTo>
                  <a:cubicBezTo>
                    <a:pt x="171" y="1174"/>
                    <a:pt x="1" y="1313"/>
                    <a:pt x="25" y="1353"/>
                  </a:cubicBezTo>
                  <a:cubicBezTo>
                    <a:pt x="27" y="1358"/>
                    <a:pt x="33" y="1360"/>
                    <a:pt x="42" y="1360"/>
                  </a:cubicBezTo>
                  <a:cubicBezTo>
                    <a:pt x="100" y="1360"/>
                    <a:pt x="287" y="1275"/>
                    <a:pt x="505" y="1142"/>
                  </a:cubicBezTo>
                  <a:cubicBezTo>
                    <a:pt x="749" y="987"/>
                    <a:pt x="1041" y="760"/>
                    <a:pt x="1244" y="565"/>
                  </a:cubicBezTo>
                  <a:cubicBezTo>
                    <a:pt x="1643" y="158"/>
                    <a:pt x="1594" y="77"/>
                    <a:pt x="1537" y="28"/>
                  </a:cubicBezTo>
                  <a:cubicBezTo>
                    <a:pt x="1519" y="12"/>
                    <a:pt x="1502"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810825" y="3246650"/>
              <a:ext cx="59975" cy="17500"/>
            </a:xfrm>
            <a:custGeom>
              <a:avLst/>
              <a:gdLst/>
              <a:ahLst/>
              <a:cxnLst/>
              <a:rect l="l" t="t" r="r" b="b"/>
              <a:pathLst>
                <a:path w="2399" h="700" extrusionOk="0">
                  <a:moveTo>
                    <a:pt x="2273" y="0"/>
                  </a:moveTo>
                  <a:cubicBezTo>
                    <a:pt x="2184" y="0"/>
                    <a:pt x="2013" y="42"/>
                    <a:pt x="1659" y="160"/>
                  </a:cubicBezTo>
                  <a:cubicBezTo>
                    <a:pt x="1342" y="258"/>
                    <a:pt x="928" y="380"/>
                    <a:pt x="594" y="469"/>
                  </a:cubicBezTo>
                  <a:cubicBezTo>
                    <a:pt x="261" y="559"/>
                    <a:pt x="1" y="624"/>
                    <a:pt x="9" y="664"/>
                  </a:cubicBezTo>
                  <a:cubicBezTo>
                    <a:pt x="13" y="687"/>
                    <a:pt x="96" y="699"/>
                    <a:pt x="228" y="699"/>
                  </a:cubicBezTo>
                  <a:cubicBezTo>
                    <a:pt x="336" y="699"/>
                    <a:pt x="477" y="691"/>
                    <a:pt x="635" y="673"/>
                  </a:cubicBezTo>
                  <a:cubicBezTo>
                    <a:pt x="984" y="632"/>
                    <a:pt x="1415" y="542"/>
                    <a:pt x="1749" y="437"/>
                  </a:cubicBezTo>
                  <a:cubicBezTo>
                    <a:pt x="2399" y="217"/>
                    <a:pt x="2399" y="128"/>
                    <a:pt x="2375" y="63"/>
                  </a:cubicBezTo>
                  <a:cubicBezTo>
                    <a:pt x="2360" y="27"/>
                    <a:pt x="2343" y="0"/>
                    <a:pt x="2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6"/>
            <p:cNvSpPr/>
            <p:nvPr/>
          </p:nvSpPr>
          <p:spPr>
            <a:xfrm>
              <a:off x="805350" y="3193450"/>
              <a:ext cx="63825" cy="13200"/>
            </a:xfrm>
            <a:custGeom>
              <a:avLst/>
              <a:gdLst/>
              <a:ahLst/>
              <a:cxnLst/>
              <a:rect l="l" t="t" r="r" b="b"/>
              <a:pathLst>
                <a:path w="2553" h="528" extrusionOk="0">
                  <a:moveTo>
                    <a:pt x="116" y="1"/>
                  </a:moveTo>
                  <a:cubicBezTo>
                    <a:pt x="60" y="1"/>
                    <a:pt x="27" y="7"/>
                    <a:pt x="25" y="20"/>
                  </a:cubicBezTo>
                  <a:cubicBezTo>
                    <a:pt x="0" y="93"/>
                    <a:pt x="1073" y="419"/>
                    <a:pt x="1789" y="500"/>
                  </a:cubicBezTo>
                  <a:cubicBezTo>
                    <a:pt x="1979" y="519"/>
                    <a:pt x="2122" y="527"/>
                    <a:pt x="2230" y="527"/>
                  </a:cubicBezTo>
                  <a:cubicBezTo>
                    <a:pt x="2531" y="527"/>
                    <a:pt x="2553" y="464"/>
                    <a:pt x="2553" y="410"/>
                  </a:cubicBezTo>
                  <a:cubicBezTo>
                    <a:pt x="2553" y="321"/>
                    <a:pt x="2520" y="289"/>
                    <a:pt x="1829" y="215"/>
                  </a:cubicBezTo>
                  <a:cubicBezTo>
                    <a:pt x="1254" y="148"/>
                    <a:pt x="395"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6"/>
            <p:cNvSpPr/>
            <p:nvPr/>
          </p:nvSpPr>
          <p:spPr>
            <a:xfrm>
              <a:off x="823300" y="3148575"/>
              <a:ext cx="263150" cy="193325"/>
            </a:xfrm>
            <a:custGeom>
              <a:avLst/>
              <a:gdLst/>
              <a:ahLst/>
              <a:cxnLst/>
              <a:rect l="l" t="t" r="r" b="b"/>
              <a:pathLst>
                <a:path w="10526" h="7733" extrusionOk="0">
                  <a:moveTo>
                    <a:pt x="3851" y="1"/>
                  </a:moveTo>
                  <a:cubicBezTo>
                    <a:pt x="1876" y="1"/>
                    <a:pt x="1" y="2408"/>
                    <a:pt x="1811" y="5311"/>
                  </a:cubicBezTo>
                  <a:cubicBezTo>
                    <a:pt x="2924" y="7105"/>
                    <a:pt x="4558" y="7732"/>
                    <a:pt x="6047" y="7732"/>
                  </a:cubicBezTo>
                  <a:cubicBezTo>
                    <a:pt x="7211" y="7732"/>
                    <a:pt x="8286" y="7349"/>
                    <a:pt x="8956" y="6839"/>
                  </a:cubicBezTo>
                  <a:cubicBezTo>
                    <a:pt x="9867" y="6148"/>
                    <a:pt x="10525" y="4092"/>
                    <a:pt x="6989" y="2441"/>
                  </a:cubicBezTo>
                  <a:cubicBezTo>
                    <a:pt x="5786" y="1880"/>
                    <a:pt x="5843" y="433"/>
                    <a:pt x="4444" y="76"/>
                  </a:cubicBezTo>
                  <a:cubicBezTo>
                    <a:pt x="4248" y="25"/>
                    <a:pt x="4049" y="1"/>
                    <a:pt x="3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6"/>
            <p:cNvSpPr/>
            <p:nvPr/>
          </p:nvSpPr>
          <p:spPr>
            <a:xfrm>
              <a:off x="881550" y="3208925"/>
              <a:ext cx="62225" cy="57600"/>
            </a:xfrm>
            <a:custGeom>
              <a:avLst/>
              <a:gdLst/>
              <a:ahLst/>
              <a:cxnLst/>
              <a:rect l="l" t="t" r="r" b="b"/>
              <a:pathLst>
                <a:path w="2489" h="2304" extrusionOk="0">
                  <a:moveTo>
                    <a:pt x="1254" y="1"/>
                  </a:moveTo>
                  <a:cubicBezTo>
                    <a:pt x="1187" y="1"/>
                    <a:pt x="1118" y="7"/>
                    <a:pt x="1050" y="19"/>
                  </a:cubicBezTo>
                  <a:cubicBezTo>
                    <a:pt x="424" y="125"/>
                    <a:pt x="1" y="718"/>
                    <a:pt x="115" y="1352"/>
                  </a:cubicBezTo>
                  <a:cubicBezTo>
                    <a:pt x="209" y="1913"/>
                    <a:pt x="695" y="2304"/>
                    <a:pt x="1244" y="2304"/>
                  </a:cubicBezTo>
                  <a:cubicBezTo>
                    <a:pt x="1309" y="2304"/>
                    <a:pt x="1374" y="2298"/>
                    <a:pt x="1440" y="2287"/>
                  </a:cubicBezTo>
                  <a:cubicBezTo>
                    <a:pt x="2074" y="2182"/>
                    <a:pt x="2488" y="1580"/>
                    <a:pt x="2383" y="954"/>
                  </a:cubicBezTo>
                  <a:cubicBezTo>
                    <a:pt x="2281" y="397"/>
                    <a:pt x="1800"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953100" y="3287700"/>
              <a:ext cx="17900" cy="16550"/>
            </a:xfrm>
            <a:custGeom>
              <a:avLst/>
              <a:gdLst/>
              <a:ahLst/>
              <a:cxnLst/>
              <a:rect l="l" t="t" r="r" b="b"/>
              <a:pathLst>
                <a:path w="716" h="662" extrusionOk="0">
                  <a:moveTo>
                    <a:pt x="359" y="1"/>
                  </a:moveTo>
                  <a:cubicBezTo>
                    <a:pt x="340" y="1"/>
                    <a:pt x="321" y="3"/>
                    <a:pt x="301" y="6"/>
                  </a:cubicBezTo>
                  <a:cubicBezTo>
                    <a:pt x="122" y="39"/>
                    <a:pt x="0" y="209"/>
                    <a:pt x="33" y="388"/>
                  </a:cubicBezTo>
                  <a:cubicBezTo>
                    <a:pt x="62" y="548"/>
                    <a:pt x="201" y="662"/>
                    <a:pt x="357" y="662"/>
                  </a:cubicBezTo>
                  <a:cubicBezTo>
                    <a:pt x="376" y="662"/>
                    <a:pt x="395" y="660"/>
                    <a:pt x="415" y="656"/>
                  </a:cubicBezTo>
                  <a:cubicBezTo>
                    <a:pt x="594" y="624"/>
                    <a:pt x="716" y="453"/>
                    <a:pt x="683" y="274"/>
                  </a:cubicBezTo>
                  <a:cubicBezTo>
                    <a:pt x="654" y="115"/>
                    <a:pt x="516" y="1"/>
                    <a:pt x="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995975" y="3255475"/>
              <a:ext cx="35600" cy="33000"/>
            </a:xfrm>
            <a:custGeom>
              <a:avLst/>
              <a:gdLst/>
              <a:ahLst/>
              <a:cxnLst/>
              <a:rect l="l" t="t" r="r" b="b"/>
              <a:pathLst>
                <a:path w="1424" h="1320" extrusionOk="0">
                  <a:moveTo>
                    <a:pt x="718" y="0"/>
                  </a:moveTo>
                  <a:cubicBezTo>
                    <a:pt x="680" y="0"/>
                    <a:pt x="641" y="4"/>
                    <a:pt x="602" y="11"/>
                  </a:cubicBezTo>
                  <a:cubicBezTo>
                    <a:pt x="245" y="76"/>
                    <a:pt x="1" y="417"/>
                    <a:pt x="66" y="775"/>
                  </a:cubicBezTo>
                  <a:cubicBezTo>
                    <a:pt x="124" y="1097"/>
                    <a:pt x="407" y="1320"/>
                    <a:pt x="723" y="1320"/>
                  </a:cubicBezTo>
                  <a:cubicBezTo>
                    <a:pt x="758" y="1320"/>
                    <a:pt x="794" y="1317"/>
                    <a:pt x="830" y="1311"/>
                  </a:cubicBezTo>
                  <a:cubicBezTo>
                    <a:pt x="1188" y="1246"/>
                    <a:pt x="1423" y="905"/>
                    <a:pt x="1366" y="547"/>
                  </a:cubicBezTo>
                  <a:cubicBezTo>
                    <a:pt x="1309" y="228"/>
                    <a:pt x="1031" y="0"/>
                    <a:pt x="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6"/>
          <p:cNvGrpSpPr/>
          <p:nvPr/>
        </p:nvGrpSpPr>
        <p:grpSpPr>
          <a:xfrm>
            <a:off x="4661475" y="2736675"/>
            <a:ext cx="948325" cy="1347900"/>
            <a:chOff x="1453050" y="3053600"/>
            <a:chExt cx="948325" cy="1347900"/>
          </a:xfrm>
        </p:grpSpPr>
        <p:sp>
          <p:nvSpPr>
            <p:cNvPr id="1492" name="Google Shape;1492;p66"/>
            <p:cNvSpPr/>
            <p:nvPr/>
          </p:nvSpPr>
          <p:spPr>
            <a:xfrm>
              <a:off x="2028025" y="3793900"/>
              <a:ext cx="373350" cy="607600"/>
            </a:xfrm>
            <a:custGeom>
              <a:avLst/>
              <a:gdLst/>
              <a:ahLst/>
              <a:cxnLst/>
              <a:rect l="l" t="t" r="r" b="b"/>
              <a:pathLst>
                <a:path w="14934" h="24304" extrusionOk="0">
                  <a:moveTo>
                    <a:pt x="3496" y="0"/>
                  </a:moveTo>
                  <a:lnTo>
                    <a:pt x="0" y="1781"/>
                  </a:lnTo>
                  <a:lnTo>
                    <a:pt x="11015" y="23389"/>
                  </a:lnTo>
                  <a:cubicBezTo>
                    <a:pt x="11313" y="23968"/>
                    <a:pt x="11906" y="24304"/>
                    <a:pt x="12518" y="24304"/>
                  </a:cubicBezTo>
                  <a:cubicBezTo>
                    <a:pt x="12774" y="24304"/>
                    <a:pt x="13033" y="24245"/>
                    <a:pt x="13275" y="24120"/>
                  </a:cubicBezTo>
                  <a:lnTo>
                    <a:pt x="13779" y="23868"/>
                  </a:lnTo>
                  <a:cubicBezTo>
                    <a:pt x="14601" y="23446"/>
                    <a:pt x="14934" y="22429"/>
                    <a:pt x="14511" y="21608"/>
                  </a:cubicBezTo>
                  <a:lnTo>
                    <a:pt x="34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1928625" y="3656100"/>
              <a:ext cx="240250" cy="230725"/>
            </a:xfrm>
            <a:custGeom>
              <a:avLst/>
              <a:gdLst/>
              <a:ahLst/>
              <a:cxnLst/>
              <a:rect l="l" t="t" r="r" b="b"/>
              <a:pathLst>
                <a:path w="9610" h="9229" extrusionOk="0">
                  <a:moveTo>
                    <a:pt x="6651" y="1"/>
                  </a:moveTo>
                  <a:lnTo>
                    <a:pt x="1" y="3399"/>
                  </a:lnTo>
                  <a:lnTo>
                    <a:pt x="2846" y="8976"/>
                  </a:lnTo>
                  <a:cubicBezTo>
                    <a:pt x="2926" y="9136"/>
                    <a:pt x="3088" y="9228"/>
                    <a:pt x="3253" y="9228"/>
                  </a:cubicBezTo>
                  <a:cubicBezTo>
                    <a:pt x="3322" y="9228"/>
                    <a:pt x="3391" y="9212"/>
                    <a:pt x="3456" y="9179"/>
                  </a:cubicBezTo>
                  <a:lnTo>
                    <a:pt x="9301" y="6195"/>
                  </a:lnTo>
                  <a:cubicBezTo>
                    <a:pt x="9520" y="6081"/>
                    <a:pt x="9610" y="5813"/>
                    <a:pt x="9496" y="5586"/>
                  </a:cubicBezTo>
                  <a:lnTo>
                    <a:pt x="66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1453050" y="3053600"/>
              <a:ext cx="861150" cy="754375"/>
            </a:xfrm>
            <a:custGeom>
              <a:avLst/>
              <a:gdLst/>
              <a:ahLst/>
              <a:cxnLst/>
              <a:rect l="l" t="t" r="r" b="b"/>
              <a:pathLst>
                <a:path w="34446" h="30175" extrusionOk="0">
                  <a:moveTo>
                    <a:pt x="17207" y="1"/>
                  </a:moveTo>
                  <a:cubicBezTo>
                    <a:pt x="14905" y="1"/>
                    <a:pt x="12567" y="530"/>
                    <a:pt x="10374" y="1647"/>
                  </a:cubicBezTo>
                  <a:cubicBezTo>
                    <a:pt x="2952" y="5435"/>
                    <a:pt x="1" y="14516"/>
                    <a:pt x="3789" y="21938"/>
                  </a:cubicBezTo>
                  <a:cubicBezTo>
                    <a:pt x="6451" y="27165"/>
                    <a:pt x="11742" y="30174"/>
                    <a:pt x="17231" y="30174"/>
                  </a:cubicBezTo>
                  <a:cubicBezTo>
                    <a:pt x="19536" y="30174"/>
                    <a:pt x="21877" y="29644"/>
                    <a:pt x="24072" y="28523"/>
                  </a:cubicBezTo>
                  <a:cubicBezTo>
                    <a:pt x="31494" y="24743"/>
                    <a:pt x="34445" y="15654"/>
                    <a:pt x="30657" y="8240"/>
                  </a:cubicBezTo>
                  <a:cubicBezTo>
                    <a:pt x="27994" y="3011"/>
                    <a:pt x="22699" y="1"/>
                    <a:pt x="17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1521350" y="3113400"/>
              <a:ext cx="724550" cy="634775"/>
            </a:xfrm>
            <a:custGeom>
              <a:avLst/>
              <a:gdLst/>
              <a:ahLst/>
              <a:cxnLst/>
              <a:rect l="l" t="t" r="r" b="b"/>
              <a:pathLst>
                <a:path w="28982" h="25391" extrusionOk="0">
                  <a:moveTo>
                    <a:pt x="14475" y="1"/>
                  </a:moveTo>
                  <a:cubicBezTo>
                    <a:pt x="12536" y="1"/>
                    <a:pt x="10568" y="446"/>
                    <a:pt x="8723" y="1385"/>
                  </a:cubicBezTo>
                  <a:cubicBezTo>
                    <a:pt x="2480" y="4572"/>
                    <a:pt x="0" y="12213"/>
                    <a:pt x="3179" y="18465"/>
                  </a:cubicBezTo>
                  <a:cubicBezTo>
                    <a:pt x="5423" y="22861"/>
                    <a:pt x="9875" y="25391"/>
                    <a:pt x="14496" y="25391"/>
                  </a:cubicBezTo>
                  <a:cubicBezTo>
                    <a:pt x="16437" y="25391"/>
                    <a:pt x="18409" y="24944"/>
                    <a:pt x="20259" y="24001"/>
                  </a:cubicBezTo>
                  <a:cubicBezTo>
                    <a:pt x="26502" y="20823"/>
                    <a:pt x="28982" y="13173"/>
                    <a:pt x="25803" y="6929"/>
                  </a:cubicBezTo>
                  <a:cubicBezTo>
                    <a:pt x="23558" y="2531"/>
                    <a:pt x="19098" y="1"/>
                    <a:pt x="1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2206250" y="4143250"/>
              <a:ext cx="120550" cy="106150"/>
            </a:xfrm>
            <a:custGeom>
              <a:avLst/>
              <a:gdLst/>
              <a:ahLst/>
              <a:cxnLst/>
              <a:rect l="l" t="t" r="r" b="b"/>
              <a:pathLst>
                <a:path w="4822" h="4246" extrusionOk="0">
                  <a:moveTo>
                    <a:pt x="1" y="1781"/>
                  </a:moveTo>
                  <a:cubicBezTo>
                    <a:pt x="1" y="1782"/>
                    <a:pt x="1" y="1782"/>
                    <a:pt x="1" y="1783"/>
                  </a:cubicBezTo>
                  <a:lnTo>
                    <a:pt x="1" y="1783"/>
                  </a:lnTo>
                  <a:lnTo>
                    <a:pt x="1" y="1781"/>
                  </a:lnTo>
                  <a:close/>
                  <a:moveTo>
                    <a:pt x="3488" y="1"/>
                  </a:moveTo>
                  <a:lnTo>
                    <a:pt x="3488" y="1"/>
                  </a:lnTo>
                  <a:cubicBezTo>
                    <a:pt x="3634" y="294"/>
                    <a:pt x="2976" y="919"/>
                    <a:pt x="2009" y="1415"/>
                  </a:cubicBezTo>
                  <a:cubicBezTo>
                    <a:pt x="1369" y="1741"/>
                    <a:pt x="755" y="1925"/>
                    <a:pt x="373" y="1925"/>
                  </a:cubicBezTo>
                  <a:cubicBezTo>
                    <a:pt x="183" y="1925"/>
                    <a:pt x="51" y="1879"/>
                    <a:pt x="1" y="1783"/>
                  </a:cubicBezTo>
                  <a:lnTo>
                    <a:pt x="1" y="1783"/>
                  </a:lnTo>
                  <a:lnTo>
                    <a:pt x="1179" y="4106"/>
                  </a:lnTo>
                  <a:cubicBezTo>
                    <a:pt x="1228" y="4201"/>
                    <a:pt x="1360" y="4246"/>
                    <a:pt x="1550" y="4246"/>
                  </a:cubicBezTo>
                  <a:cubicBezTo>
                    <a:pt x="1932" y="4246"/>
                    <a:pt x="2549" y="4063"/>
                    <a:pt x="3195" y="3732"/>
                  </a:cubicBezTo>
                  <a:cubicBezTo>
                    <a:pt x="4155" y="3245"/>
                    <a:pt x="4821" y="2610"/>
                    <a:pt x="4675" y="2326"/>
                  </a:cubicBezTo>
                  <a:lnTo>
                    <a:pt x="34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1656700" y="3189275"/>
              <a:ext cx="140250" cy="418700"/>
            </a:xfrm>
            <a:custGeom>
              <a:avLst/>
              <a:gdLst/>
              <a:ahLst/>
              <a:cxnLst/>
              <a:rect l="l" t="t" r="r" b="b"/>
              <a:pathLst>
                <a:path w="5610" h="16748" extrusionOk="0">
                  <a:moveTo>
                    <a:pt x="5494" y="0"/>
                  </a:moveTo>
                  <a:cubicBezTo>
                    <a:pt x="5363" y="0"/>
                    <a:pt x="4067" y="3703"/>
                    <a:pt x="2594" y="8309"/>
                  </a:cubicBezTo>
                  <a:cubicBezTo>
                    <a:pt x="1106" y="12926"/>
                    <a:pt x="1" y="16706"/>
                    <a:pt x="114" y="16747"/>
                  </a:cubicBezTo>
                  <a:cubicBezTo>
                    <a:pt x="115" y="16747"/>
                    <a:pt x="115" y="16747"/>
                    <a:pt x="116" y="16747"/>
                  </a:cubicBezTo>
                  <a:cubicBezTo>
                    <a:pt x="248" y="16747"/>
                    <a:pt x="1543" y="13044"/>
                    <a:pt x="3017" y="8447"/>
                  </a:cubicBezTo>
                  <a:cubicBezTo>
                    <a:pt x="4504" y="3821"/>
                    <a:pt x="5610" y="41"/>
                    <a:pt x="5496" y="0"/>
                  </a:cubicBezTo>
                  <a:cubicBezTo>
                    <a:pt x="5496" y="0"/>
                    <a:pt x="5495" y="0"/>
                    <a:pt x="5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6"/>
            <p:cNvSpPr/>
            <p:nvPr/>
          </p:nvSpPr>
          <p:spPr>
            <a:xfrm>
              <a:off x="1968475" y="3312425"/>
              <a:ext cx="126025" cy="373800"/>
            </a:xfrm>
            <a:custGeom>
              <a:avLst/>
              <a:gdLst/>
              <a:ahLst/>
              <a:cxnLst/>
              <a:rect l="l" t="t" r="r" b="b"/>
              <a:pathLst>
                <a:path w="5041" h="14952" extrusionOk="0">
                  <a:moveTo>
                    <a:pt x="4916" y="0"/>
                  </a:moveTo>
                  <a:cubicBezTo>
                    <a:pt x="4790" y="0"/>
                    <a:pt x="3626" y="3302"/>
                    <a:pt x="2301" y="7407"/>
                  </a:cubicBezTo>
                  <a:cubicBezTo>
                    <a:pt x="976" y="11536"/>
                    <a:pt x="0" y="14910"/>
                    <a:pt x="114" y="14951"/>
                  </a:cubicBezTo>
                  <a:cubicBezTo>
                    <a:pt x="115" y="14951"/>
                    <a:pt x="115" y="14951"/>
                    <a:pt x="116" y="14951"/>
                  </a:cubicBezTo>
                  <a:cubicBezTo>
                    <a:pt x="250" y="14951"/>
                    <a:pt x="1415" y="11650"/>
                    <a:pt x="2732" y="7545"/>
                  </a:cubicBezTo>
                  <a:cubicBezTo>
                    <a:pt x="4057" y="3415"/>
                    <a:pt x="5040" y="41"/>
                    <a:pt x="4918" y="1"/>
                  </a:cubicBezTo>
                  <a:cubicBezTo>
                    <a:pt x="4918" y="0"/>
                    <a:pt x="4917" y="0"/>
                    <a:pt x="4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1795100" y="3219350"/>
              <a:ext cx="163850" cy="491450"/>
            </a:xfrm>
            <a:custGeom>
              <a:avLst/>
              <a:gdLst/>
              <a:ahLst/>
              <a:cxnLst/>
              <a:rect l="l" t="t" r="r" b="b"/>
              <a:pathLst>
                <a:path w="6554" h="19658" extrusionOk="0">
                  <a:moveTo>
                    <a:pt x="6429" y="0"/>
                  </a:moveTo>
                  <a:cubicBezTo>
                    <a:pt x="6303" y="0"/>
                    <a:pt x="4797" y="4358"/>
                    <a:pt x="3057" y="9756"/>
                  </a:cubicBezTo>
                  <a:cubicBezTo>
                    <a:pt x="1318" y="15186"/>
                    <a:pt x="1" y="19625"/>
                    <a:pt x="114" y="19657"/>
                  </a:cubicBezTo>
                  <a:cubicBezTo>
                    <a:pt x="115" y="19658"/>
                    <a:pt x="116" y="19658"/>
                    <a:pt x="116" y="19658"/>
                  </a:cubicBezTo>
                  <a:cubicBezTo>
                    <a:pt x="250" y="19658"/>
                    <a:pt x="1757" y="15299"/>
                    <a:pt x="3488" y="9894"/>
                  </a:cubicBezTo>
                  <a:cubicBezTo>
                    <a:pt x="5236" y="4464"/>
                    <a:pt x="6553" y="33"/>
                    <a:pt x="6431" y="0"/>
                  </a:cubicBezTo>
                  <a:cubicBezTo>
                    <a:pt x="6431" y="0"/>
                    <a:pt x="6430" y="0"/>
                    <a:pt x="6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66"/>
          <p:cNvGrpSpPr/>
          <p:nvPr/>
        </p:nvGrpSpPr>
        <p:grpSpPr>
          <a:xfrm>
            <a:off x="5963275" y="2982075"/>
            <a:ext cx="1075750" cy="712150"/>
            <a:chOff x="2132075" y="969125"/>
            <a:chExt cx="1075750" cy="712150"/>
          </a:xfrm>
        </p:grpSpPr>
        <p:sp>
          <p:nvSpPr>
            <p:cNvPr id="1501" name="Google Shape;1501;p66"/>
            <p:cNvSpPr/>
            <p:nvPr/>
          </p:nvSpPr>
          <p:spPr>
            <a:xfrm>
              <a:off x="2132075" y="969125"/>
              <a:ext cx="1075750" cy="712150"/>
            </a:xfrm>
            <a:custGeom>
              <a:avLst/>
              <a:gdLst/>
              <a:ahLst/>
              <a:cxnLst/>
              <a:rect l="l" t="t" r="r" b="b"/>
              <a:pathLst>
                <a:path w="43030" h="28486" extrusionOk="0">
                  <a:moveTo>
                    <a:pt x="21568" y="8845"/>
                  </a:moveTo>
                  <a:lnTo>
                    <a:pt x="29665" y="20031"/>
                  </a:lnTo>
                  <a:lnTo>
                    <a:pt x="29665" y="20031"/>
                  </a:lnTo>
                  <a:lnTo>
                    <a:pt x="12772" y="15942"/>
                  </a:lnTo>
                  <a:lnTo>
                    <a:pt x="21568" y="8845"/>
                  </a:lnTo>
                  <a:close/>
                  <a:moveTo>
                    <a:pt x="22397" y="0"/>
                  </a:moveTo>
                  <a:lnTo>
                    <a:pt x="0" y="18072"/>
                  </a:lnTo>
                  <a:lnTo>
                    <a:pt x="43029" y="28486"/>
                  </a:lnTo>
                  <a:lnTo>
                    <a:pt x="223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3049875" y="1563625"/>
              <a:ext cx="70150" cy="52825"/>
            </a:xfrm>
            <a:custGeom>
              <a:avLst/>
              <a:gdLst/>
              <a:ahLst/>
              <a:cxnLst/>
              <a:rect l="l" t="t" r="r" b="b"/>
              <a:pathLst>
                <a:path w="2806" h="2113" extrusionOk="0">
                  <a:moveTo>
                    <a:pt x="2584" y="0"/>
                  </a:moveTo>
                  <a:cubicBezTo>
                    <a:pt x="2543" y="0"/>
                    <a:pt x="2501" y="13"/>
                    <a:pt x="2464" y="40"/>
                  </a:cubicBezTo>
                  <a:lnTo>
                    <a:pt x="107" y="1755"/>
                  </a:lnTo>
                  <a:cubicBezTo>
                    <a:pt x="17" y="1820"/>
                    <a:pt x="1" y="1942"/>
                    <a:pt x="66" y="2031"/>
                  </a:cubicBezTo>
                  <a:cubicBezTo>
                    <a:pt x="107" y="2080"/>
                    <a:pt x="163" y="2113"/>
                    <a:pt x="229" y="2113"/>
                  </a:cubicBezTo>
                  <a:cubicBezTo>
                    <a:pt x="261" y="2113"/>
                    <a:pt x="302" y="2096"/>
                    <a:pt x="342" y="2072"/>
                  </a:cubicBezTo>
                  <a:lnTo>
                    <a:pt x="2700" y="357"/>
                  </a:lnTo>
                  <a:cubicBezTo>
                    <a:pt x="2789" y="292"/>
                    <a:pt x="2806" y="170"/>
                    <a:pt x="2741" y="80"/>
                  </a:cubicBezTo>
                  <a:cubicBezTo>
                    <a:pt x="2702" y="27"/>
                    <a:pt x="2644" y="0"/>
                    <a:pt x="2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6"/>
            <p:cNvSpPr/>
            <p:nvPr/>
          </p:nvSpPr>
          <p:spPr>
            <a:xfrm>
              <a:off x="3060250" y="1538625"/>
              <a:ext cx="41475" cy="31900"/>
            </a:xfrm>
            <a:custGeom>
              <a:avLst/>
              <a:gdLst/>
              <a:ahLst/>
              <a:cxnLst/>
              <a:rect l="l" t="t" r="r" b="b"/>
              <a:pathLst>
                <a:path w="1659" h="1276" extrusionOk="0">
                  <a:moveTo>
                    <a:pt x="1445" y="0"/>
                  </a:moveTo>
                  <a:cubicBezTo>
                    <a:pt x="1404" y="0"/>
                    <a:pt x="1362" y="13"/>
                    <a:pt x="1326" y="40"/>
                  </a:cubicBezTo>
                  <a:lnTo>
                    <a:pt x="106" y="926"/>
                  </a:lnTo>
                  <a:cubicBezTo>
                    <a:pt x="25" y="983"/>
                    <a:pt x="0" y="1113"/>
                    <a:pt x="66" y="1194"/>
                  </a:cubicBezTo>
                  <a:cubicBezTo>
                    <a:pt x="106" y="1251"/>
                    <a:pt x="163" y="1275"/>
                    <a:pt x="228" y="1275"/>
                  </a:cubicBezTo>
                  <a:cubicBezTo>
                    <a:pt x="269" y="1275"/>
                    <a:pt x="309" y="1267"/>
                    <a:pt x="342" y="1243"/>
                  </a:cubicBezTo>
                  <a:lnTo>
                    <a:pt x="1553" y="357"/>
                  </a:lnTo>
                  <a:cubicBezTo>
                    <a:pt x="1643" y="292"/>
                    <a:pt x="1659" y="170"/>
                    <a:pt x="1602" y="80"/>
                  </a:cubicBezTo>
                  <a:cubicBezTo>
                    <a:pt x="1564" y="27"/>
                    <a:pt x="1505" y="0"/>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6"/>
            <p:cNvSpPr/>
            <p:nvPr/>
          </p:nvSpPr>
          <p:spPr>
            <a:xfrm>
              <a:off x="3014125" y="1514500"/>
              <a:ext cx="70125" cy="52775"/>
            </a:xfrm>
            <a:custGeom>
              <a:avLst/>
              <a:gdLst/>
              <a:ahLst/>
              <a:cxnLst/>
              <a:rect l="l" t="t" r="r" b="b"/>
              <a:pathLst>
                <a:path w="2805" h="2111" extrusionOk="0">
                  <a:moveTo>
                    <a:pt x="2580" y="0"/>
                  </a:moveTo>
                  <a:cubicBezTo>
                    <a:pt x="2541" y="0"/>
                    <a:pt x="2503" y="12"/>
                    <a:pt x="2471" y="37"/>
                  </a:cubicBezTo>
                  <a:lnTo>
                    <a:pt x="106" y="1753"/>
                  </a:lnTo>
                  <a:cubicBezTo>
                    <a:pt x="24" y="1818"/>
                    <a:pt x="0" y="1940"/>
                    <a:pt x="65" y="2029"/>
                  </a:cubicBezTo>
                  <a:cubicBezTo>
                    <a:pt x="106" y="2078"/>
                    <a:pt x="163" y="2110"/>
                    <a:pt x="228" y="2110"/>
                  </a:cubicBezTo>
                  <a:cubicBezTo>
                    <a:pt x="268" y="2110"/>
                    <a:pt x="309" y="2094"/>
                    <a:pt x="342" y="2070"/>
                  </a:cubicBezTo>
                  <a:lnTo>
                    <a:pt x="2699" y="354"/>
                  </a:lnTo>
                  <a:cubicBezTo>
                    <a:pt x="2788" y="289"/>
                    <a:pt x="2805" y="167"/>
                    <a:pt x="2740" y="78"/>
                  </a:cubicBezTo>
                  <a:cubicBezTo>
                    <a:pt x="2700" y="28"/>
                    <a:pt x="2640"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3024475" y="1489500"/>
              <a:ext cx="41700" cy="31850"/>
            </a:xfrm>
            <a:custGeom>
              <a:avLst/>
              <a:gdLst/>
              <a:ahLst/>
              <a:cxnLst/>
              <a:rect l="l" t="t" r="r" b="b"/>
              <a:pathLst>
                <a:path w="1668" h="1274" extrusionOk="0">
                  <a:moveTo>
                    <a:pt x="1440" y="0"/>
                  </a:moveTo>
                  <a:cubicBezTo>
                    <a:pt x="1401" y="0"/>
                    <a:pt x="1361" y="12"/>
                    <a:pt x="1326" y="37"/>
                  </a:cubicBezTo>
                  <a:lnTo>
                    <a:pt x="115" y="923"/>
                  </a:lnTo>
                  <a:cubicBezTo>
                    <a:pt x="25" y="989"/>
                    <a:pt x="1" y="1110"/>
                    <a:pt x="66" y="1200"/>
                  </a:cubicBezTo>
                  <a:cubicBezTo>
                    <a:pt x="106" y="1249"/>
                    <a:pt x="163" y="1273"/>
                    <a:pt x="228" y="1273"/>
                  </a:cubicBezTo>
                  <a:cubicBezTo>
                    <a:pt x="269" y="1273"/>
                    <a:pt x="310" y="1265"/>
                    <a:pt x="342" y="1241"/>
                  </a:cubicBezTo>
                  <a:lnTo>
                    <a:pt x="1553" y="354"/>
                  </a:lnTo>
                  <a:cubicBezTo>
                    <a:pt x="1643" y="289"/>
                    <a:pt x="1667" y="167"/>
                    <a:pt x="1602" y="78"/>
                  </a:cubicBezTo>
                  <a:cubicBezTo>
                    <a:pt x="1563" y="29"/>
                    <a:pt x="1502"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2978350" y="1465325"/>
              <a:ext cx="70125" cy="52750"/>
            </a:xfrm>
            <a:custGeom>
              <a:avLst/>
              <a:gdLst/>
              <a:ahLst/>
              <a:cxnLst/>
              <a:rect l="l" t="t" r="r" b="b"/>
              <a:pathLst>
                <a:path w="2805" h="2110" extrusionOk="0">
                  <a:moveTo>
                    <a:pt x="2580" y="0"/>
                  </a:moveTo>
                  <a:cubicBezTo>
                    <a:pt x="2541" y="0"/>
                    <a:pt x="2503" y="12"/>
                    <a:pt x="2472" y="37"/>
                  </a:cubicBezTo>
                  <a:lnTo>
                    <a:pt x="114" y="1752"/>
                  </a:lnTo>
                  <a:cubicBezTo>
                    <a:pt x="25" y="1817"/>
                    <a:pt x="0" y="1939"/>
                    <a:pt x="65" y="2029"/>
                  </a:cubicBezTo>
                  <a:cubicBezTo>
                    <a:pt x="106" y="2086"/>
                    <a:pt x="163" y="2110"/>
                    <a:pt x="228" y="2110"/>
                  </a:cubicBezTo>
                  <a:cubicBezTo>
                    <a:pt x="269" y="2110"/>
                    <a:pt x="309" y="2102"/>
                    <a:pt x="342" y="2069"/>
                  </a:cubicBezTo>
                  <a:lnTo>
                    <a:pt x="2699" y="354"/>
                  </a:lnTo>
                  <a:cubicBezTo>
                    <a:pt x="2789" y="297"/>
                    <a:pt x="2805" y="167"/>
                    <a:pt x="2740" y="86"/>
                  </a:cubicBezTo>
                  <a:cubicBezTo>
                    <a:pt x="2705" y="31"/>
                    <a:pt x="2642"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6"/>
            <p:cNvSpPr/>
            <p:nvPr/>
          </p:nvSpPr>
          <p:spPr>
            <a:xfrm>
              <a:off x="2988700" y="1440325"/>
              <a:ext cx="41700" cy="32025"/>
            </a:xfrm>
            <a:custGeom>
              <a:avLst/>
              <a:gdLst/>
              <a:ahLst/>
              <a:cxnLst/>
              <a:rect l="l" t="t" r="r" b="b"/>
              <a:pathLst>
                <a:path w="1668" h="1281" extrusionOk="0">
                  <a:moveTo>
                    <a:pt x="1438" y="0"/>
                  </a:moveTo>
                  <a:cubicBezTo>
                    <a:pt x="1399" y="0"/>
                    <a:pt x="1360" y="12"/>
                    <a:pt x="1326" y="37"/>
                  </a:cubicBezTo>
                  <a:lnTo>
                    <a:pt x="115" y="923"/>
                  </a:lnTo>
                  <a:cubicBezTo>
                    <a:pt x="25" y="988"/>
                    <a:pt x="1" y="1110"/>
                    <a:pt x="66" y="1200"/>
                  </a:cubicBezTo>
                  <a:cubicBezTo>
                    <a:pt x="107" y="1248"/>
                    <a:pt x="164" y="1281"/>
                    <a:pt x="229" y="1281"/>
                  </a:cubicBezTo>
                  <a:cubicBezTo>
                    <a:pt x="269" y="1281"/>
                    <a:pt x="310" y="1265"/>
                    <a:pt x="342" y="1240"/>
                  </a:cubicBezTo>
                  <a:lnTo>
                    <a:pt x="1554" y="354"/>
                  </a:lnTo>
                  <a:cubicBezTo>
                    <a:pt x="1643" y="297"/>
                    <a:pt x="1667" y="167"/>
                    <a:pt x="1602" y="86"/>
                  </a:cubicBezTo>
                  <a:cubicBezTo>
                    <a:pt x="1562" y="31"/>
                    <a:pt x="1501"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6"/>
            <p:cNvSpPr/>
            <p:nvPr/>
          </p:nvSpPr>
          <p:spPr>
            <a:xfrm>
              <a:off x="2942575" y="1416275"/>
              <a:ext cx="70150" cy="52625"/>
            </a:xfrm>
            <a:custGeom>
              <a:avLst/>
              <a:gdLst/>
              <a:ahLst/>
              <a:cxnLst/>
              <a:rect l="l" t="t" r="r" b="b"/>
              <a:pathLst>
                <a:path w="2806" h="2105" extrusionOk="0">
                  <a:moveTo>
                    <a:pt x="2591" y="0"/>
                  </a:moveTo>
                  <a:cubicBezTo>
                    <a:pt x="2550" y="0"/>
                    <a:pt x="2508" y="13"/>
                    <a:pt x="2472" y="40"/>
                  </a:cubicBezTo>
                  <a:lnTo>
                    <a:pt x="114" y="1755"/>
                  </a:lnTo>
                  <a:cubicBezTo>
                    <a:pt x="25" y="1812"/>
                    <a:pt x="1" y="1942"/>
                    <a:pt x="66" y="2023"/>
                  </a:cubicBezTo>
                  <a:cubicBezTo>
                    <a:pt x="106" y="2080"/>
                    <a:pt x="163" y="2105"/>
                    <a:pt x="228" y="2105"/>
                  </a:cubicBezTo>
                  <a:cubicBezTo>
                    <a:pt x="269" y="2105"/>
                    <a:pt x="309" y="2097"/>
                    <a:pt x="342" y="2072"/>
                  </a:cubicBezTo>
                  <a:lnTo>
                    <a:pt x="2700" y="357"/>
                  </a:lnTo>
                  <a:cubicBezTo>
                    <a:pt x="2789" y="292"/>
                    <a:pt x="2805" y="170"/>
                    <a:pt x="2740" y="80"/>
                  </a:cubicBezTo>
                  <a:cubicBezTo>
                    <a:pt x="2706" y="28"/>
                    <a:pt x="2650" y="0"/>
                    <a:pt x="2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2953150" y="1391225"/>
              <a:ext cx="41475" cy="31950"/>
            </a:xfrm>
            <a:custGeom>
              <a:avLst/>
              <a:gdLst/>
              <a:ahLst/>
              <a:cxnLst/>
              <a:rect l="l" t="t" r="r" b="b"/>
              <a:pathLst>
                <a:path w="1659" h="1278" extrusionOk="0">
                  <a:moveTo>
                    <a:pt x="1431" y="1"/>
                  </a:moveTo>
                  <a:cubicBezTo>
                    <a:pt x="1392" y="1"/>
                    <a:pt x="1352" y="12"/>
                    <a:pt x="1317" y="34"/>
                  </a:cubicBezTo>
                  <a:lnTo>
                    <a:pt x="106" y="920"/>
                  </a:lnTo>
                  <a:cubicBezTo>
                    <a:pt x="17" y="985"/>
                    <a:pt x="0" y="1107"/>
                    <a:pt x="57" y="1196"/>
                  </a:cubicBezTo>
                  <a:cubicBezTo>
                    <a:pt x="98" y="1253"/>
                    <a:pt x="155" y="1278"/>
                    <a:pt x="220" y="1278"/>
                  </a:cubicBezTo>
                  <a:cubicBezTo>
                    <a:pt x="260" y="1278"/>
                    <a:pt x="301" y="1261"/>
                    <a:pt x="334" y="1237"/>
                  </a:cubicBezTo>
                  <a:lnTo>
                    <a:pt x="1553" y="359"/>
                  </a:lnTo>
                  <a:cubicBezTo>
                    <a:pt x="1634" y="294"/>
                    <a:pt x="1659" y="172"/>
                    <a:pt x="1594" y="83"/>
                  </a:cubicBezTo>
                  <a:cubicBezTo>
                    <a:pt x="1554" y="28"/>
                    <a:pt x="1493" y="1"/>
                    <a:pt x="14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6"/>
            <p:cNvSpPr/>
            <p:nvPr/>
          </p:nvSpPr>
          <p:spPr>
            <a:xfrm>
              <a:off x="2907000" y="1367075"/>
              <a:ext cx="69950" cy="52850"/>
            </a:xfrm>
            <a:custGeom>
              <a:avLst/>
              <a:gdLst/>
              <a:ahLst/>
              <a:cxnLst/>
              <a:rect l="l" t="t" r="r" b="b"/>
              <a:pathLst>
                <a:path w="2798" h="2114" extrusionOk="0">
                  <a:moveTo>
                    <a:pt x="2584" y="1"/>
                  </a:moveTo>
                  <a:cubicBezTo>
                    <a:pt x="2543" y="1"/>
                    <a:pt x="2501" y="14"/>
                    <a:pt x="2464" y="40"/>
                  </a:cubicBezTo>
                  <a:lnTo>
                    <a:pt x="107" y="1756"/>
                  </a:lnTo>
                  <a:cubicBezTo>
                    <a:pt x="17" y="1821"/>
                    <a:pt x="1" y="1943"/>
                    <a:pt x="58" y="2032"/>
                  </a:cubicBezTo>
                  <a:cubicBezTo>
                    <a:pt x="98" y="2081"/>
                    <a:pt x="155" y="2113"/>
                    <a:pt x="220" y="2113"/>
                  </a:cubicBezTo>
                  <a:cubicBezTo>
                    <a:pt x="261" y="2113"/>
                    <a:pt x="302" y="2097"/>
                    <a:pt x="334" y="2073"/>
                  </a:cubicBezTo>
                  <a:lnTo>
                    <a:pt x="2692" y="358"/>
                  </a:lnTo>
                  <a:cubicBezTo>
                    <a:pt x="2781" y="292"/>
                    <a:pt x="2797" y="171"/>
                    <a:pt x="2741" y="81"/>
                  </a:cubicBezTo>
                  <a:cubicBezTo>
                    <a:pt x="2702" y="28"/>
                    <a:pt x="2644"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6"/>
            <p:cNvSpPr/>
            <p:nvPr/>
          </p:nvSpPr>
          <p:spPr>
            <a:xfrm>
              <a:off x="2917375" y="1342075"/>
              <a:ext cx="41475" cy="31925"/>
            </a:xfrm>
            <a:custGeom>
              <a:avLst/>
              <a:gdLst/>
              <a:ahLst/>
              <a:cxnLst/>
              <a:rect l="l" t="t" r="r" b="b"/>
              <a:pathLst>
                <a:path w="1659" h="1277" extrusionOk="0">
                  <a:moveTo>
                    <a:pt x="1437" y="1"/>
                  </a:moveTo>
                  <a:cubicBezTo>
                    <a:pt x="1396" y="1"/>
                    <a:pt x="1354" y="14"/>
                    <a:pt x="1317" y="41"/>
                  </a:cubicBezTo>
                  <a:lnTo>
                    <a:pt x="106" y="919"/>
                  </a:lnTo>
                  <a:cubicBezTo>
                    <a:pt x="17" y="984"/>
                    <a:pt x="0" y="1105"/>
                    <a:pt x="57" y="1195"/>
                  </a:cubicBezTo>
                  <a:cubicBezTo>
                    <a:pt x="98" y="1252"/>
                    <a:pt x="163" y="1276"/>
                    <a:pt x="220" y="1276"/>
                  </a:cubicBezTo>
                  <a:cubicBezTo>
                    <a:pt x="261" y="1276"/>
                    <a:pt x="301" y="1268"/>
                    <a:pt x="334" y="1244"/>
                  </a:cubicBezTo>
                  <a:lnTo>
                    <a:pt x="1553" y="358"/>
                  </a:lnTo>
                  <a:cubicBezTo>
                    <a:pt x="1643" y="293"/>
                    <a:pt x="1659" y="171"/>
                    <a:pt x="1594" y="81"/>
                  </a:cubicBezTo>
                  <a:cubicBezTo>
                    <a:pt x="1555" y="28"/>
                    <a:pt x="149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6"/>
            <p:cNvSpPr/>
            <p:nvPr/>
          </p:nvSpPr>
          <p:spPr>
            <a:xfrm>
              <a:off x="2871250" y="1317950"/>
              <a:ext cx="70125" cy="52800"/>
            </a:xfrm>
            <a:custGeom>
              <a:avLst/>
              <a:gdLst/>
              <a:ahLst/>
              <a:cxnLst/>
              <a:rect l="l" t="t" r="r" b="b"/>
              <a:pathLst>
                <a:path w="2805" h="2112" extrusionOk="0">
                  <a:moveTo>
                    <a:pt x="2578" y="1"/>
                  </a:moveTo>
                  <a:cubicBezTo>
                    <a:pt x="2538" y="1"/>
                    <a:pt x="2498" y="13"/>
                    <a:pt x="2463" y="38"/>
                  </a:cubicBezTo>
                  <a:lnTo>
                    <a:pt x="106" y="1753"/>
                  </a:lnTo>
                  <a:cubicBezTo>
                    <a:pt x="16" y="1818"/>
                    <a:pt x="0" y="1940"/>
                    <a:pt x="57" y="2030"/>
                  </a:cubicBezTo>
                  <a:cubicBezTo>
                    <a:pt x="98" y="2079"/>
                    <a:pt x="163" y="2111"/>
                    <a:pt x="220" y="2111"/>
                  </a:cubicBezTo>
                  <a:cubicBezTo>
                    <a:pt x="260" y="2111"/>
                    <a:pt x="301" y="2095"/>
                    <a:pt x="333" y="2070"/>
                  </a:cubicBezTo>
                  <a:lnTo>
                    <a:pt x="2691" y="355"/>
                  </a:lnTo>
                  <a:cubicBezTo>
                    <a:pt x="2780" y="290"/>
                    <a:pt x="2805" y="168"/>
                    <a:pt x="2740" y="79"/>
                  </a:cubicBezTo>
                  <a:cubicBezTo>
                    <a:pt x="2700" y="29"/>
                    <a:pt x="2640" y="1"/>
                    <a:pt x="2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6"/>
            <p:cNvSpPr/>
            <p:nvPr/>
          </p:nvSpPr>
          <p:spPr>
            <a:xfrm>
              <a:off x="2881600" y="1292900"/>
              <a:ext cx="41500" cy="31900"/>
            </a:xfrm>
            <a:custGeom>
              <a:avLst/>
              <a:gdLst/>
              <a:ahLst/>
              <a:cxnLst/>
              <a:rect l="l" t="t" r="r" b="b"/>
              <a:pathLst>
                <a:path w="1660" h="1276" extrusionOk="0">
                  <a:moveTo>
                    <a:pt x="1437" y="1"/>
                  </a:moveTo>
                  <a:cubicBezTo>
                    <a:pt x="1396" y="1"/>
                    <a:pt x="1354" y="14"/>
                    <a:pt x="1318" y="40"/>
                  </a:cubicBezTo>
                  <a:lnTo>
                    <a:pt x="106" y="926"/>
                  </a:lnTo>
                  <a:cubicBezTo>
                    <a:pt x="17" y="991"/>
                    <a:pt x="1" y="1113"/>
                    <a:pt x="66" y="1195"/>
                  </a:cubicBezTo>
                  <a:cubicBezTo>
                    <a:pt x="98" y="1251"/>
                    <a:pt x="163" y="1276"/>
                    <a:pt x="220" y="1276"/>
                  </a:cubicBezTo>
                  <a:cubicBezTo>
                    <a:pt x="261" y="1276"/>
                    <a:pt x="301" y="1268"/>
                    <a:pt x="334" y="1243"/>
                  </a:cubicBezTo>
                  <a:lnTo>
                    <a:pt x="1553" y="357"/>
                  </a:lnTo>
                  <a:cubicBezTo>
                    <a:pt x="1643" y="292"/>
                    <a:pt x="1659" y="170"/>
                    <a:pt x="1594" y="81"/>
                  </a:cubicBezTo>
                  <a:cubicBezTo>
                    <a:pt x="1556" y="28"/>
                    <a:pt x="149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2835475" y="1268800"/>
              <a:ext cx="70125" cy="52750"/>
            </a:xfrm>
            <a:custGeom>
              <a:avLst/>
              <a:gdLst/>
              <a:ahLst/>
              <a:cxnLst/>
              <a:rect l="l" t="t" r="r" b="b"/>
              <a:pathLst>
                <a:path w="2805" h="2110" extrusionOk="0">
                  <a:moveTo>
                    <a:pt x="2576" y="0"/>
                  </a:moveTo>
                  <a:cubicBezTo>
                    <a:pt x="2537" y="0"/>
                    <a:pt x="2498" y="12"/>
                    <a:pt x="2464" y="37"/>
                  </a:cubicBezTo>
                  <a:lnTo>
                    <a:pt x="106" y="1752"/>
                  </a:lnTo>
                  <a:cubicBezTo>
                    <a:pt x="17" y="1817"/>
                    <a:pt x="0" y="1939"/>
                    <a:pt x="65" y="2029"/>
                  </a:cubicBezTo>
                  <a:cubicBezTo>
                    <a:pt x="98" y="2085"/>
                    <a:pt x="163" y="2110"/>
                    <a:pt x="220" y="2110"/>
                  </a:cubicBezTo>
                  <a:cubicBezTo>
                    <a:pt x="260" y="2110"/>
                    <a:pt x="301" y="2102"/>
                    <a:pt x="334" y="2069"/>
                  </a:cubicBezTo>
                  <a:lnTo>
                    <a:pt x="2691" y="354"/>
                  </a:lnTo>
                  <a:cubicBezTo>
                    <a:pt x="2781" y="289"/>
                    <a:pt x="2805" y="167"/>
                    <a:pt x="2740" y="86"/>
                  </a:cubicBezTo>
                  <a:cubicBezTo>
                    <a:pt x="2700" y="30"/>
                    <a:pt x="2638" y="0"/>
                    <a:pt x="2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6"/>
            <p:cNvSpPr/>
            <p:nvPr/>
          </p:nvSpPr>
          <p:spPr>
            <a:xfrm>
              <a:off x="2845825" y="1243775"/>
              <a:ext cx="41500" cy="32050"/>
            </a:xfrm>
            <a:custGeom>
              <a:avLst/>
              <a:gdLst/>
              <a:ahLst/>
              <a:cxnLst/>
              <a:rect l="l" t="t" r="r" b="b"/>
              <a:pathLst>
                <a:path w="1660" h="1282" extrusionOk="0">
                  <a:moveTo>
                    <a:pt x="1433" y="1"/>
                  </a:moveTo>
                  <a:cubicBezTo>
                    <a:pt x="1393" y="1"/>
                    <a:pt x="1353" y="12"/>
                    <a:pt x="1318" y="38"/>
                  </a:cubicBezTo>
                  <a:lnTo>
                    <a:pt x="107" y="924"/>
                  </a:lnTo>
                  <a:cubicBezTo>
                    <a:pt x="17" y="989"/>
                    <a:pt x="1" y="1111"/>
                    <a:pt x="66" y="1200"/>
                  </a:cubicBezTo>
                  <a:cubicBezTo>
                    <a:pt x="98" y="1249"/>
                    <a:pt x="164" y="1282"/>
                    <a:pt x="220" y="1282"/>
                  </a:cubicBezTo>
                  <a:cubicBezTo>
                    <a:pt x="261" y="1282"/>
                    <a:pt x="302" y="1265"/>
                    <a:pt x="334" y="1241"/>
                  </a:cubicBezTo>
                  <a:lnTo>
                    <a:pt x="1554" y="355"/>
                  </a:lnTo>
                  <a:cubicBezTo>
                    <a:pt x="1643" y="290"/>
                    <a:pt x="1659" y="168"/>
                    <a:pt x="1594" y="79"/>
                  </a:cubicBezTo>
                  <a:cubicBezTo>
                    <a:pt x="1555" y="29"/>
                    <a:pt x="1494" y="1"/>
                    <a:pt x="1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6"/>
            <p:cNvSpPr/>
            <p:nvPr/>
          </p:nvSpPr>
          <p:spPr>
            <a:xfrm>
              <a:off x="2799700" y="1219700"/>
              <a:ext cx="70150" cy="52675"/>
            </a:xfrm>
            <a:custGeom>
              <a:avLst/>
              <a:gdLst/>
              <a:ahLst/>
              <a:cxnLst/>
              <a:rect l="l" t="t" r="r" b="b"/>
              <a:pathLst>
                <a:path w="2806" h="2107" extrusionOk="0">
                  <a:moveTo>
                    <a:pt x="2578" y="0"/>
                  </a:moveTo>
                  <a:cubicBezTo>
                    <a:pt x="2538" y="0"/>
                    <a:pt x="2499" y="11"/>
                    <a:pt x="2464" y="33"/>
                  </a:cubicBezTo>
                  <a:lnTo>
                    <a:pt x="106" y="1757"/>
                  </a:lnTo>
                  <a:cubicBezTo>
                    <a:pt x="17" y="1814"/>
                    <a:pt x="1" y="1944"/>
                    <a:pt x="66" y="2025"/>
                  </a:cubicBezTo>
                  <a:cubicBezTo>
                    <a:pt x="98" y="2082"/>
                    <a:pt x="163" y="2106"/>
                    <a:pt x="220" y="2106"/>
                  </a:cubicBezTo>
                  <a:cubicBezTo>
                    <a:pt x="261" y="2106"/>
                    <a:pt x="301" y="2098"/>
                    <a:pt x="334" y="2074"/>
                  </a:cubicBezTo>
                  <a:lnTo>
                    <a:pt x="2700" y="359"/>
                  </a:lnTo>
                  <a:cubicBezTo>
                    <a:pt x="2781" y="294"/>
                    <a:pt x="2805" y="172"/>
                    <a:pt x="2740" y="82"/>
                  </a:cubicBezTo>
                  <a:cubicBezTo>
                    <a:pt x="2700" y="28"/>
                    <a:pt x="2639" y="0"/>
                    <a:pt x="2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2810075" y="1194700"/>
              <a:ext cx="41475" cy="31950"/>
            </a:xfrm>
            <a:custGeom>
              <a:avLst/>
              <a:gdLst/>
              <a:ahLst/>
              <a:cxnLst/>
              <a:rect l="l" t="t" r="r" b="b"/>
              <a:pathLst>
                <a:path w="1659" h="1278" extrusionOk="0">
                  <a:moveTo>
                    <a:pt x="1435" y="0"/>
                  </a:moveTo>
                  <a:cubicBezTo>
                    <a:pt x="1396" y="0"/>
                    <a:pt x="1357" y="11"/>
                    <a:pt x="1325" y="34"/>
                  </a:cubicBezTo>
                  <a:lnTo>
                    <a:pt x="106" y="920"/>
                  </a:lnTo>
                  <a:cubicBezTo>
                    <a:pt x="16" y="985"/>
                    <a:pt x="0" y="1107"/>
                    <a:pt x="65" y="1196"/>
                  </a:cubicBezTo>
                  <a:cubicBezTo>
                    <a:pt x="106" y="1245"/>
                    <a:pt x="163" y="1277"/>
                    <a:pt x="220" y="1277"/>
                  </a:cubicBezTo>
                  <a:cubicBezTo>
                    <a:pt x="260" y="1277"/>
                    <a:pt x="301" y="1261"/>
                    <a:pt x="342" y="1237"/>
                  </a:cubicBezTo>
                  <a:lnTo>
                    <a:pt x="1553" y="351"/>
                  </a:lnTo>
                  <a:cubicBezTo>
                    <a:pt x="1642" y="294"/>
                    <a:pt x="1659" y="172"/>
                    <a:pt x="1594" y="82"/>
                  </a:cubicBezTo>
                  <a:cubicBezTo>
                    <a:pt x="1559" y="28"/>
                    <a:pt x="1497" y="0"/>
                    <a:pt x="1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2763925" y="1170550"/>
              <a:ext cx="70150" cy="52650"/>
            </a:xfrm>
            <a:custGeom>
              <a:avLst/>
              <a:gdLst/>
              <a:ahLst/>
              <a:cxnLst/>
              <a:rect l="l" t="t" r="r" b="b"/>
              <a:pathLst>
                <a:path w="2806" h="2106" extrusionOk="0">
                  <a:moveTo>
                    <a:pt x="2584" y="1"/>
                  </a:moveTo>
                  <a:cubicBezTo>
                    <a:pt x="2542" y="1"/>
                    <a:pt x="2500" y="14"/>
                    <a:pt x="2464" y="40"/>
                  </a:cubicBezTo>
                  <a:lnTo>
                    <a:pt x="106" y="1756"/>
                  </a:lnTo>
                  <a:cubicBezTo>
                    <a:pt x="17" y="1821"/>
                    <a:pt x="1" y="1943"/>
                    <a:pt x="66" y="2032"/>
                  </a:cubicBezTo>
                  <a:cubicBezTo>
                    <a:pt x="106" y="2081"/>
                    <a:pt x="163" y="2105"/>
                    <a:pt x="220" y="2105"/>
                  </a:cubicBezTo>
                  <a:cubicBezTo>
                    <a:pt x="261" y="2105"/>
                    <a:pt x="302" y="2097"/>
                    <a:pt x="342" y="2073"/>
                  </a:cubicBezTo>
                  <a:lnTo>
                    <a:pt x="2700" y="357"/>
                  </a:lnTo>
                  <a:cubicBezTo>
                    <a:pt x="2789" y="292"/>
                    <a:pt x="2805" y="170"/>
                    <a:pt x="2740" y="81"/>
                  </a:cubicBezTo>
                  <a:cubicBezTo>
                    <a:pt x="2702" y="28"/>
                    <a:pt x="2643" y="1"/>
                    <a:pt x="2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6"/>
            <p:cNvSpPr/>
            <p:nvPr/>
          </p:nvSpPr>
          <p:spPr>
            <a:xfrm>
              <a:off x="2774300" y="1145550"/>
              <a:ext cx="41475" cy="31925"/>
            </a:xfrm>
            <a:custGeom>
              <a:avLst/>
              <a:gdLst/>
              <a:ahLst/>
              <a:cxnLst/>
              <a:rect l="l" t="t" r="r" b="b"/>
              <a:pathLst>
                <a:path w="1659" h="1277" extrusionOk="0">
                  <a:moveTo>
                    <a:pt x="1441" y="1"/>
                  </a:moveTo>
                  <a:cubicBezTo>
                    <a:pt x="1400" y="1"/>
                    <a:pt x="1359" y="14"/>
                    <a:pt x="1325" y="40"/>
                  </a:cubicBezTo>
                  <a:lnTo>
                    <a:pt x="106" y="918"/>
                  </a:lnTo>
                  <a:cubicBezTo>
                    <a:pt x="17" y="983"/>
                    <a:pt x="0" y="1105"/>
                    <a:pt x="65" y="1195"/>
                  </a:cubicBezTo>
                  <a:cubicBezTo>
                    <a:pt x="106" y="1252"/>
                    <a:pt x="163" y="1276"/>
                    <a:pt x="220" y="1276"/>
                  </a:cubicBezTo>
                  <a:cubicBezTo>
                    <a:pt x="260" y="1276"/>
                    <a:pt x="301" y="1268"/>
                    <a:pt x="342" y="1235"/>
                  </a:cubicBezTo>
                  <a:lnTo>
                    <a:pt x="1553" y="357"/>
                  </a:lnTo>
                  <a:cubicBezTo>
                    <a:pt x="1642" y="292"/>
                    <a:pt x="1659" y="170"/>
                    <a:pt x="1594" y="81"/>
                  </a:cubicBezTo>
                  <a:cubicBezTo>
                    <a:pt x="1560" y="28"/>
                    <a:pt x="1501"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6"/>
            <p:cNvSpPr/>
            <p:nvPr/>
          </p:nvSpPr>
          <p:spPr>
            <a:xfrm>
              <a:off x="2728150" y="1121375"/>
              <a:ext cx="70150" cy="52825"/>
            </a:xfrm>
            <a:custGeom>
              <a:avLst/>
              <a:gdLst/>
              <a:ahLst/>
              <a:cxnLst/>
              <a:rect l="l" t="t" r="r" b="b"/>
              <a:pathLst>
                <a:path w="2806" h="2113" extrusionOk="0">
                  <a:moveTo>
                    <a:pt x="2584" y="0"/>
                  </a:moveTo>
                  <a:cubicBezTo>
                    <a:pt x="2543" y="0"/>
                    <a:pt x="2501" y="13"/>
                    <a:pt x="2464" y="40"/>
                  </a:cubicBezTo>
                  <a:lnTo>
                    <a:pt x="107" y="1755"/>
                  </a:lnTo>
                  <a:cubicBezTo>
                    <a:pt x="17" y="1820"/>
                    <a:pt x="1" y="1942"/>
                    <a:pt x="66" y="2032"/>
                  </a:cubicBezTo>
                  <a:cubicBezTo>
                    <a:pt x="107" y="2080"/>
                    <a:pt x="164" y="2113"/>
                    <a:pt x="229" y="2113"/>
                  </a:cubicBezTo>
                  <a:cubicBezTo>
                    <a:pt x="261" y="2113"/>
                    <a:pt x="302" y="2097"/>
                    <a:pt x="342" y="2072"/>
                  </a:cubicBezTo>
                  <a:lnTo>
                    <a:pt x="2700" y="357"/>
                  </a:lnTo>
                  <a:cubicBezTo>
                    <a:pt x="2789" y="292"/>
                    <a:pt x="2806" y="170"/>
                    <a:pt x="2741" y="81"/>
                  </a:cubicBezTo>
                  <a:cubicBezTo>
                    <a:pt x="2702" y="28"/>
                    <a:pt x="2644" y="0"/>
                    <a:pt x="2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6"/>
            <p:cNvSpPr/>
            <p:nvPr/>
          </p:nvSpPr>
          <p:spPr>
            <a:xfrm>
              <a:off x="2738525" y="1096375"/>
              <a:ext cx="41475" cy="31900"/>
            </a:xfrm>
            <a:custGeom>
              <a:avLst/>
              <a:gdLst/>
              <a:ahLst/>
              <a:cxnLst/>
              <a:rect l="l" t="t" r="r" b="b"/>
              <a:pathLst>
                <a:path w="1659" h="1276" extrusionOk="0">
                  <a:moveTo>
                    <a:pt x="1445" y="0"/>
                  </a:moveTo>
                  <a:cubicBezTo>
                    <a:pt x="1404" y="0"/>
                    <a:pt x="1362" y="13"/>
                    <a:pt x="1326" y="40"/>
                  </a:cubicBezTo>
                  <a:lnTo>
                    <a:pt x="106" y="926"/>
                  </a:lnTo>
                  <a:cubicBezTo>
                    <a:pt x="25" y="983"/>
                    <a:pt x="1" y="1113"/>
                    <a:pt x="66" y="1194"/>
                  </a:cubicBezTo>
                  <a:cubicBezTo>
                    <a:pt x="106" y="1251"/>
                    <a:pt x="163" y="1276"/>
                    <a:pt x="228" y="1276"/>
                  </a:cubicBezTo>
                  <a:cubicBezTo>
                    <a:pt x="269" y="1276"/>
                    <a:pt x="301" y="1268"/>
                    <a:pt x="342" y="1243"/>
                  </a:cubicBezTo>
                  <a:lnTo>
                    <a:pt x="1553" y="357"/>
                  </a:lnTo>
                  <a:cubicBezTo>
                    <a:pt x="1643" y="292"/>
                    <a:pt x="1659" y="170"/>
                    <a:pt x="1602" y="81"/>
                  </a:cubicBezTo>
                  <a:cubicBezTo>
                    <a:pt x="1564" y="28"/>
                    <a:pt x="1505" y="0"/>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6"/>
            <p:cNvSpPr/>
            <p:nvPr/>
          </p:nvSpPr>
          <p:spPr>
            <a:xfrm>
              <a:off x="2692400" y="1072250"/>
              <a:ext cx="70125" cy="52775"/>
            </a:xfrm>
            <a:custGeom>
              <a:avLst/>
              <a:gdLst/>
              <a:ahLst/>
              <a:cxnLst/>
              <a:rect l="l" t="t" r="r" b="b"/>
              <a:pathLst>
                <a:path w="2805" h="2111" extrusionOk="0">
                  <a:moveTo>
                    <a:pt x="2578" y="0"/>
                  </a:moveTo>
                  <a:cubicBezTo>
                    <a:pt x="2538" y="0"/>
                    <a:pt x="2498" y="12"/>
                    <a:pt x="2463" y="38"/>
                  </a:cubicBezTo>
                  <a:lnTo>
                    <a:pt x="106" y="1753"/>
                  </a:lnTo>
                  <a:cubicBezTo>
                    <a:pt x="25" y="1818"/>
                    <a:pt x="0" y="1940"/>
                    <a:pt x="65" y="2029"/>
                  </a:cubicBezTo>
                  <a:cubicBezTo>
                    <a:pt x="106" y="2086"/>
                    <a:pt x="163" y="2111"/>
                    <a:pt x="228" y="2111"/>
                  </a:cubicBezTo>
                  <a:cubicBezTo>
                    <a:pt x="268" y="2111"/>
                    <a:pt x="309" y="2094"/>
                    <a:pt x="342" y="2070"/>
                  </a:cubicBezTo>
                  <a:lnTo>
                    <a:pt x="2699" y="355"/>
                  </a:lnTo>
                  <a:cubicBezTo>
                    <a:pt x="2789" y="290"/>
                    <a:pt x="2805" y="168"/>
                    <a:pt x="2740" y="78"/>
                  </a:cubicBezTo>
                  <a:cubicBezTo>
                    <a:pt x="2700" y="29"/>
                    <a:pt x="2640" y="0"/>
                    <a:pt x="2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66"/>
          <p:cNvGrpSpPr/>
          <p:nvPr/>
        </p:nvGrpSpPr>
        <p:grpSpPr>
          <a:xfrm>
            <a:off x="7481375" y="2982075"/>
            <a:ext cx="798525" cy="789100"/>
            <a:chOff x="1248000" y="1873675"/>
            <a:chExt cx="798525" cy="789100"/>
          </a:xfrm>
        </p:grpSpPr>
        <p:sp>
          <p:nvSpPr>
            <p:cNvPr id="1524" name="Google Shape;1524;p66"/>
            <p:cNvSpPr/>
            <p:nvPr/>
          </p:nvSpPr>
          <p:spPr>
            <a:xfrm>
              <a:off x="1319950" y="2066600"/>
              <a:ext cx="337175" cy="247350"/>
            </a:xfrm>
            <a:custGeom>
              <a:avLst/>
              <a:gdLst/>
              <a:ahLst/>
              <a:cxnLst/>
              <a:rect l="l" t="t" r="r" b="b"/>
              <a:pathLst>
                <a:path w="13487" h="9894" extrusionOk="0">
                  <a:moveTo>
                    <a:pt x="577" y="0"/>
                  </a:moveTo>
                  <a:lnTo>
                    <a:pt x="0" y="830"/>
                  </a:lnTo>
                  <a:lnTo>
                    <a:pt x="12910" y="9894"/>
                  </a:lnTo>
                  <a:lnTo>
                    <a:pt x="13487" y="9073"/>
                  </a:lnTo>
                  <a:lnTo>
                    <a:pt x="5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6"/>
            <p:cNvSpPr/>
            <p:nvPr/>
          </p:nvSpPr>
          <p:spPr>
            <a:xfrm>
              <a:off x="1637400" y="1910100"/>
              <a:ext cx="64650" cy="394925"/>
            </a:xfrm>
            <a:custGeom>
              <a:avLst/>
              <a:gdLst/>
              <a:ahLst/>
              <a:cxnLst/>
              <a:rect l="l" t="t" r="r" b="b"/>
              <a:pathLst>
                <a:path w="2586" h="15797" extrusionOk="0">
                  <a:moveTo>
                    <a:pt x="1585" y="1"/>
                  </a:moveTo>
                  <a:lnTo>
                    <a:pt x="0" y="15690"/>
                  </a:lnTo>
                  <a:lnTo>
                    <a:pt x="1000" y="15796"/>
                  </a:lnTo>
                  <a:lnTo>
                    <a:pt x="2585" y="98"/>
                  </a:lnTo>
                  <a:lnTo>
                    <a:pt x="1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1646325" y="2181825"/>
              <a:ext cx="385975" cy="133950"/>
            </a:xfrm>
            <a:custGeom>
              <a:avLst/>
              <a:gdLst/>
              <a:ahLst/>
              <a:cxnLst/>
              <a:rect l="l" t="t" r="r" b="b"/>
              <a:pathLst>
                <a:path w="15439" h="5358" extrusionOk="0">
                  <a:moveTo>
                    <a:pt x="15154" y="1"/>
                  </a:moveTo>
                  <a:lnTo>
                    <a:pt x="1" y="4391"/>
                  </a:lnTo>
                  <a:lnTo>
                    <a:pt x="285" y="5358"/>
                  </a:lnTo>
                  <a:lnTo>
                    <a:pt x="15439" y="968"/>
                  </a:lnTo>
                  <a:lnTo>
                    <a:pt x="151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6"/>
            <p:cNvSpPr/>
            <p:nvPr/>
          </p:nvSpPr>
          <p:spPr>
            <a:xfrm>
              <a:off x="1639225" y="2297075"/>
              <a:ext cx="230075" cy="347950"/>
            </a:xfrm>
            <a:custGeom>
              <a:avLst/>
              <a:gdLst/>
              <a:ahLst/>
              <a:cxnLst/>
              <a:rect l="l" t="t" r="r" b="b"/>
              <a:pathLst>
                <a:path w="9203" h="13918" extrusionOk="0">
                  <a:moveTo>
                    <a:pt x="854" y="0"/>
                  </a:moveTo>
                  <a:lnTo>
                    <a:pt x="0" y="529"/>
                  </a:lnTo>
                  <a:lnTo>
                    <a:pt x="8349" y="13918"/>
                  </a:lnTo>
                  <a:lnTo>
                    <a:pt x="9203" y="13389"/>
                  </a:lnTo>
                  <a:lnTo>
                    <a:pt x="8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6"/>
            <p:cNvSpPr/>
            <p:nvPr/>
          </p:nvSpPr>
          <p:spPr>
            <a:xfrm>
              <a:off x="1354500" y="2294625"/>
              <a:ext cx="304050" cy="289025"/>
            </a:xfrm>
            <a:custGeom>
              <a:avLst/>
              <a:gdLst/>
              <a:ahLst/>
              <a:cxnLst/>
              <a:rect l="l" t="t" r="r" b="b"/>
              <a:pathLst>
                <a:path w="12162" h="11561" extrusionOk="0">
                  <a:moveTo>
                    <a:pt x="11471" y="1"/>
                  </a:moveTo>
                  <a:lnTo>
                    <a:pt x="0" y="10829"/>
                  </a:lnTo>
                  <a:lnTo>
                    <a:pt x="691" y="11561"/>
                  </a:lnTo>
                  <a:lnTo>
                    <a:pt x="12162" y="732"/>
                  </a:lnTo>
                  <a:lnTo>
                    <a:pt x="114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1595525" y="1873675"/>
              <a:ext cx="182525" cy="179175"/>
            </a:xfrm>
            <a:custGeom>
              <a:avLst/>
              <a:gdLst/>
              <a:ahLst/>
              <a:cxnLst/>
              <a:rect l="l" t="t" r="r" b="b"/>
              <a:pathLst>
                <a:path w="7301" h="7167" extrusionOk="0">
                  <a:moveTo>
                    <a:pt x="3652" y="1"/>
                  </a:moveTo>
                  <a:cubicBezTo>
                    <a:pt x="1730" y="1"/>
                    <a:pt x="137" y="1522"/>
                    <a:pt x="74" y="3457"/>
                  </a:cubicBezTo>
                  <a:cubicBezTo>
                    <a:pt x="1" y="5441"/>
                    <a:pt x="1553" y="7099"/>
                    <a:pt x="3529" y="7165"/>
                  </a:cubicBezTo>
                  <a:cubicBezTo>
                    <a:pt x="3569" y="7166"/>
                    <a:pt x="3609" y="7166"/>
                    <a:pt x="3649" y="7166"/>
                  </a:cubicBezTo>
                  <a:cubicBezTo>
                    <a:pt x="5571" y="7166"/>
                    <a:pt x="7164" y="5645"/>
                    <a:pt x="7236" y="3710"/>
                  </a:cubicBezTo>
                  <a:cubicBezTo>
                    <a:pt x="7301" y="1726"/>
                    <a:pt x="5756" y="68"/>
                    <a:pt x="3773" y="2"/>
                  </a:cubicBezTo>
                  <a:cubicBezTo>
                    <a:pt x="3732" y="1"/>
                    <a:pt x="3692" y="1"/>
                    <a:pt x="3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6"/>
            <p:cNvSpPr/>
            <p:nvPr/>
          </p:nvSpPr>
          <p:spPr>
            <a:xfrm>
              <a:off x="1299000" y="2437650"/>
              <a:ext cx="182325" cy="179175"/>
            </a:xfrm>
            <a:custGeom>
              <a:avLst/>
              <a:gdLst/>
              <a:ahLst/>
              <a:cxnLst/>
              <a:rect l="l" t="t" r="r" b="b"/>
              <a:pathLst>
                <a:path w="7293" h="7167" extrusionOk="0">
                  <a:moveTo>
                    <a:pt x="3652" y="1"/>
                  </a:moveTo>
                  <a:cubicBezTo>
                    <a:pt x="1722" y="1"/>
                    <a:pt x="129" y="1522"/>
                    <a:pt x="66" y="3458"/>
                  </a:cubicBezTo>
                  <a:cubicBezTo>
                    <a:pt x="1" y="5441"/>
                    <a:pt x="1545" y="7100"/>
                    <a:pt x="3521" y="7165"/>
                  </a:cubicBezTo>
                  <a:cubicBezTo>
                    <a:pt x="3561" y="7166"/>
                    <a:pt x="3601" y="7167"/>
                    <a:pt x="3641" y="7167"/>
                  </a:cubicBezTo>
                  <a:cubicBezTo>
                    <a:pt x="5571" y="7167"/>
                    <a:pt x="7164" y="5645"/>
                    <a:pt x="7228" y="3710"/>
                  </a:cubicBezTo>
                  <a:cubicBezTo>
                    <a:pt x="7293" y="1726"/>
                    <a:pt x="5748" y="68"/>
                    <a:pt x="3773" y="3"/>
                  </a:cubicBezTo>
                  <a:cubicBezTo>
                    <a:pt x="3732" y="1"/>
                    <a:pt x="3692" y="1"/>
                    <a:pt x="3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6"/>
            <p:cNvSpPr/>
            <p:nvPr/>
          </p:nvSpPr>
          <p:spPr>
            <a:xfrm>
              <a:off x="1527450" y="2183375"/>
              <a:ext cx="245125" cy="240800"/>
            </a:xfrm>
            <a:custGeom>
              <a:avLst/>
              <a:gdLst/>
              <a:ahLst/>
              <a:cxnLst/>
              <a:rect l="l" t="t" r="r" b="b"/>
              <a:pathLst>
                <a:path w="9805" h="9632" extrusionOk="0">
                  <a:moveTo>
                    <a:pt x="4885" y="0"/>
                  </a:moveTo>
                  <a:cubicBezTo>
                    <a:pt x="2307" y="0"/>
                    <a:pt x="177" y="2047"/>
                    <a:pt x="90" y="4646"/>
                  </a:cubicBezTo>
                  <a:cubicBezTo>
                    <a:pt x="0" y="7304"/>
                    <a:pt x="2073" y="9531"/>
                    <a:pt x="4732" y="9629"/>
                  </a:cubicBezTo>
                  <a:cubicBezTo>
                    <a:pt x="4787" y="9631"/>
                    <a:pt x="4842" y="9632"/>
                    <a:pt x="4897" y="9632"/>
                  </a:cubicBezTo>
                  <a:cubicBezTo>
                    <a:pt x="7481" y="9632"/>
                    <a:pt x="9619" y="7582"/>
                    <a:pt x="9715" y="4979"/>
                  </a:cubicBezTo>
                  <a:cubicBezTo>
                    <a:pt x="9804" y="2321"/>
                    <a:pt x="7723" y="93"/>
                    <a:pt x="5065" y="4"/>
                  </a:cubicBezTo>
                  <a:cubicBezTo>
                    <a:pt x="5005" y="2"/>
                    <a:pt x="4945" y="0"/>
                    <a:pt x="4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1892650" y="2135450"/>
              <a:ext cx="153875" cy="151125"/>
            </a:xfrm>
            <a:custGeom>
              <a:avLst/>
              <a:gdLst/>
              <a:ahLst/>
              <a:cxnLst/>
              <a:rect l="l" t="t" r="r" b="b"/>
              <a:pathLst>
                <a:path w="6155" h="6045" extrusionOk="0">
                  <a:moveTo>
                    <a:pt x="3075" y="0"/>
                  </a:moveTo>
                  <a:cubicBezTo>
                    <a:pt x="1455" y="0"/>
                    <a:pt x="113" y="1289"/>
                    <a:pt x="58" y="2921"/>
                  </a:cubicBezTo>
                  <a:cubicBezTo>
                    <a:pt x="1" y="4587"/>
                    <a:pt x="1310" y="5985"/>
                    <a:pt x="2976" y="6042"/>
                  </a:cubicBezTo>
                  <a:cubicBezTo>
                    <a:pt x="3011" y="6044"/>
                    <a:pt x="3046" y="6044"/>
                    <a:pt x="3081" y="6044"/>
                  </a:cubicBezTo>
                  <a:cubicBezTo>
                    <a:pt x="4701" y="6044"/>
                    <a:pt x="6042" y="4763"/>
                    <a:pt x="6098" y="3124"/>
                  </a:cubicBezTo>
                  <a:cubicBezTo>
                    <a:pt x="6155" y="1457"/>
                    <a:pt x="4854" y="59"/>
                    <a:pt x="3179" y="2"/>
                  </a:cubicBezTo>
                  <a:cubicBezTo>
                    <a:pt x="3144" y="1"/>
                    <a:pt x="3110" y="0"/>
                    <a:pt x="3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6"/>
            <p:cNvSpPr/>
            <p:nvPr/>
          </p:nvSpPr>
          <p:spPr>
            <a:xfrm>
              <a:off x="1758925" y="2533975"/>
              <a:ext cx="142700" cy="128800"/>
            </a:xfrm>
            <a:custGeom>
              <a:avLst/>
              <a:gdLst/>
              <a:ahLst/>
              <a:cxnLst/>
              <a:rect l="l" t="t" r="r" b="b"/>
              <a:pathLst>
                <a:path w="5708" h="5152" extrusionOk="0">
                  <a:moveTo>
                    <a:pt x="2860" y="1"/>
                  </a:moveTo>
                  <a:cubicBezTo>
                    <a:pt x="2229" y="1"/>
                    <a:pt x="1596" y="231"/>
                    <a:pt x="1098" y="694"/>
                  </a:cubicBezTo>
                  <a:cubicBezTo>
                    <a:pt x="58" y="1661"/>
                    <a:pt x="1" y="3295"/>
                    <a:pt x="968" y="4336"/>
                  </a:cubicBezTo>
                  <a:cubicBezTo>
                    <a:pt x="1477" y="4878"/>
                    <a:pt x="2162" y="5151"/>
                    <a:pt x="2849" y="5151"/>
                  </a:cubicBezTo>
                  <a:cubicBezTo>
                    <a:pt x="3480" y="5151"/>
                    <a:pt x="4112" y="4921"/>
                    <a:pt x="4610" y="4458"/>
                  </a:cubicBezTo>
                  <a:cubicBezTo>
                    <a:pt x="5651" y="3491"/>
                    <a:pt x="5708" y="1857"/>
                    <a:pt x="4740" y="816"/>
                  </a:cubicBezTo>
                  <a:cubicBezTo>
                    <a:pt x="4232" y="274"/>
                    <a:pt x="3546" y="1"/>
                    <a:pt x="2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6"/>
            <p:cNvSpPr/>
            <p:nvPr/>
          </p:nvSpPr>
          <p:spPr>
            <a:xfrm>
              <a:off x="1248000" y="1998350"/>
              <a:ext cx="142700" cy="128775"/>
            </a:xfrm>
            <a:custGeom>
              <a:avLst/>
              <a:gdLst/>
              <a:ahLst/>
              <a:cxnLst/>
              <a:rect l="l" t="t" r="r" b="b"/>
              <a:pathLst>
                <a:path w="5708" h="5151" extrusionOk="0">
                  <a:moveTo>
                    <a:pt x="2850" y="0"/>
                  </a:moveTo>
                  <a:cubicBezTo>
                    <a:pt x="2223" y="0"/>
                    <a:pt x="1594" y="229"/>
                    <a:pt x="1098" y="690"/>
                  </a:cubicBezTo>
                  <a:cubicBezTo>
                    <a:pt x="57" y="1665"/>
                    <a:pt x="0" y="3291"/>
                    <a:pt x="968" y="4332"/>
                  </a:cubicBezTo>
                  <a:cubicBezTo>
                    <a:pt x="1477" y="4875"/>
                    <a:pt x="2164" y="5150"/>
                    <a:pt x="2852" y="5150"/>
                  </a:cubicBezTo>
                  <a:cubicBezTo>
                    <a:pt x="3482" y="5150"/>
                    <a:pt x="4112" y="4920"/>
                    <a:pt x="4610" y="4454"/>
                  </a:cubicBezTo>
                  <a:cubicBezTo>
                    <a:pt x="5650" y="3486"/>
                    <a:pt x="5707" y="1852"/>
                    <a:pt x="4732" y="820"/>
                  </a:cubicBezTo>
                  <a:cubicBezTo>
                    <a:pt x="4225" y="275"/>
                    <a:pt x="3539" y="0"/>
                    <a:pt x="28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66"/>
          <p:cNvGrpSpPr/>
          <p:nvPr/>
        </p:nvGrpSpPr>
        <p:grpSpPr>
          <a:xfrm rot="10800000">
            <a:off x="6919150" y="-1116775"/>
            <a:ext cx="2349881" cy="2062278"/>
            <a:chOff x="6057275" y="-929775"/>
            <a:chExt cx="2349881" cy="2062278"/>
          </a:xfrm>
        </p:grpSpPr>
        <p:sp>
          <p:nvSpPr>
            <p:cNvPr id="1536" name="Google Shape;1536;p66"/>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6"/>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42"/>
        <p:cNvGrpSpPr/>
        <p:nvPr/>
      </p:nvGrpSpPr>
      <p:grpSpPr>
        <a:xfrm>
          <a:off x="0" y="0"/>
          <a:ext cx="0" cy="0"/>
          <a:chOff x="0" y="0"/>
          <a:chExt cx="0" cy="0"/>
        </a:xfrm>
      </p:grpSpPr>
      <p:sp>
        <p:nvSpPr>
          <p:cNvPr id="1543" name="Google Shape;1543;p67"/>
          <p:cNvSpPr txBox="1">
            <a:spLocks noGrp="1"/>
          </p:cNvSpPr>
          <p:nvPr>
            <p:ph type="title"/>
          </p:nvPr>
        </p:nvSpPr>
        <p:spPr>
          <a:xfrm>
            <a:off x="720025" y="5517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544" name="Google Shape;1544;p67"/>
          <p:cNvSpPr txBox="1">
            <a:spLocks noGrp="1"/>
          </p:cNvSpPr>
          <p:nvPr>
            <p:ph type="body" idx="1"/>
          </p:nvPr>
        </p:nvSpPr>
        <p:spPr>
          <a:xfrm>
            <a:off x="4748375" y="1244800"/>
            <a:ext cx="3675600" cy="3363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2"/>
              </a:buClr>
              <a:buSzPts val="1400"/>
              <a:buChar char="●"/>
            </a:pPr>
            <a:r>
              <a:rPr lang="en" u="sng">
                <a:hlinkClick r:id="rId3"/>
              </a:rPr>
              <a:t>Side view of male researcher in the laboratory with microscope</a:t>
            </a:r>
            <a:endParaRPr/>
          </a:p>
          <a:p>
            <a:pPr marL="0" lvl="0" indent="0" algn="l" rtl="0">
              <a:spcBef>
                <a:spcPts val="1000"/>
              </a:spcBef>
              <a:spcAft>
                <a:spcPts val="0"/>
              </a:spcAft>
              <a:buNone/>
            </a:pPr>
            <a:r>
              <a:rPr lang="en" b="1"/>
              <a:t>Vectors:</a:t>
            </a:r>
            <a:endParaRPr b="1"/>
          </a:p>
          <a:p>
            <a:pPr marL="457200" lvl="0" indent="-317500" algn="l" rtl="0">
              <a:spcBef>
                <a:spcPts val="1000"/>
              </a:spcBef>
              <a:spcAft>
                <a:spcPts val="0"/>
              </a:spcAft>
              <a:buClr>
                <a:schemeClr val="lt2"/>
              </a:buClr>
              <a:buSzPts val="1400"/>
              <a:buChar char="●"/>
            </a:pPr>
            <a:r>
              <a:rPr lang="en" u="sng">
                <a:hlinkClick r:id="rId4"/>
              </a:rPr>
              <a:t>Flat twitch background for science</a:t>
            </a:r>
            <a:endParaRPr/>
          </a:p>
        </p:txBody>
      </p:sp>
      <p:sp>
        <p:nvSpPr>
          <p:cNvPr id="1545" name="Google Shape;1545;p67"/>
          <p:cNvSpPr txBox="1">
            <a:spLocks noGrp="1"/>
          </p:cNvSpPr>
          <p:nvPr>
            <p:ph type="body" idx="2"/>
          </p:nvPr>
        </p:nvSpPr>
        <p:spPr>
          <a:xfrm>
            <a:off x="720025" y="1244800"/>
            <a:ext cx="3675600" cy="336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Get them for free at our other websites:</a:t>
            </a:r>
            <a:endParaRPr/>
          </a:p>
          <a:p>
            <a:pPr marL="0" lvl="0" indent="0" algn="l" rtl="0">
              <a:spcBef>
                <a:spcPts val="1000"/>
              </a:spcBef>
              <a:spcAft>
                <a:spcPts val="0"/>
              </a:spcAft>
              <a:buNone/>
            </a:pPr>
            <a:r>
              <a:rPr lang="en" b="1"/>
              <a:t>Photos:</a:t>
            </a:r>
            <a:endParaRPr b="1"/>
          </a:p>
          <a:p>
            <a:pPr marL="457200" lvl="0" indent="-323850" algn="l" rtl="0">
              <a:spcBef>
                <a:spcPts val="1000"/>
              </a:spcBef>
              <a:spcAft>
                <a:spcPts val="0"/>
              </a:spcAft>
              <a:buClr>
                <a:schemeClr val="lt2"/>
              </a:buClr>
              <a:buSzPts val="1500"/>
              <a:buChar char="●"/>
            </a:pPr>
            <a:r>
              <a:rPr lang="en" u="sng">
                <a:hlinkClick r:id="rId5"/>
              </a:rPr>
              <a:t>Side view of female researcher with gloves in the laboratory holding test tube</a:t>
            </a:r>
            <a:endParaRPr/>
          </a:p>
          <a:p>
            <a:pPr marL="457200" lvl="0" indent="-317500" algn="l" rtl="0">
              <a:spcBef>
                <a:spcPts val="0"/>
              </a:spcBef>
              <a:spcAft>
                <a:spcPts val="0"/>
              </a:spcAft>
              <a:buClr>
                <a:schemeClr val="lt2"/>
              </a:buClr>
              <a:buSzPts val="1400"/>
              <a:buFont typeface="Assistant Medium"/>
              <a:buChar char="●"/>
            </a:pPr>
            <a:r>
              <a:rPr lang="en" u="sng">
                <a:solidFill>
                  <a:schemeClr val="hlink"/>
                </a:solidFill>
                <a:latin typeface="Assistant Medium"/>
                <a:ea typeface="Assistant Medium"/>
                <a:cs typeface="Assistant Medium"/>
                <a:sym typeface="Assistant Medium"/>
                <a:hlinkClick r:id="rId6"/>
              </a:rPr>
              <a:t>Smiley researchers in the laboratory with safety glasses and plant</a:t>
            </a:r>
            <a:endParaRPr>
              <a:latin typeface="Assistant Medium"/>
              <a:ea typeface="Assistant Medium"/>
              <a:cs typeface="Assistant Medium"/>
              <a:sym typeface="Assistant Medium"/>
            </a:endParaRPr>
          </a:p>
          <a:p>
            <a:pPr marL="457200" lvl="0" indent="-323850" algn="l" rtl="0">
              <a:spcBef>
                <a:spcPts val="0"/>
              </a:spcBef>
              <a:spcAft>
                <a:spcPts val="0"/>
              </a:spcAft>
              <a:buClr>
                <a:schemeClr val="lt2"/>
              </a:buClr>
              <a:buSzPts val="1500"/>
              <a:buChar char="●"/>
            </a:pPr>
            <a:r>
              <a:rPr lang="en" u="sng">
                <a:hlinkClick r:id="rId7"/>
              </a:rPr>
              <a:t>Portrait of smiley female researcher in the lab with clipboard</a:t>
            </a:r>
            <a:endParaRPr/>
          </a:p>
          <a:p>
            <a:pPr marL="457200" lvl="0" indent="-317500" algn="l" rtl="0">
              <a:spcBef>
                <a:spcPts val="0"/>
              </a:spcBef>
              <a:spcAft>
                <a:spcPts val="0"/>
              </a:spcAft>
              <a:buClr>
                <a:schemeClr val="lt2"/>
              </a:buClr>
              <a:buSzPts val="1400"/>
              <a:buChar char="●"/>
            </a:pPr>
            <a:r>
              <a:rPr lang="en" u="sng">
                <a:solidFill>
                  <a:schemeClr val="hlink"/>
                </a:solidFill>
                <a:hlinkClick r:id="rId8"/>
              </a:rPr>
              <a:t>Cheerful ethnic doctor with arms crossed</a:t>
            </a:r>
            <a:endParaRPr/>
          </a:p>
          <a:p>
            <a:pPr marL="0" lvl="0" indent="0" algn="l" rtl="0">
              <a:spcBef>
                <a:spcPts val="1000"/>
              </a:spcBef>
              <a:spcAft>
                <a:spcPts val="0"/>
              </a:spcAft>
              <a:buNone/>
            </a:pPr>
            <a:endParaRPr/>
          </a:p>
          <a:p>
            <a:pPr marL="0" lvl="0" indent="0" algn="l" rtl="0">
              <a:spcBef>
                <a:spcPts val="800"/>
              </a:spcBef>
              <a:spcAft>
                <a:spcPts val="0"/>
              </a:spcAft>
              <a:buNone/>
            </a:pPr>
            <a:endParaRPr/>
          </a:p>
          <a:p>
            <a:pPr marL="0" lvl="0" indent="0" algn="l" rtl="0">
              <a:spcBef>
                <a:spcPts val="800"/>
              </a:spcBef>
              <a:spcAft>
                <a:spcPts val="0"/>
              </a:spcAft>
              <a:buNone/>
            </a:pPr>
            <a:endParaRPr/>
          </a:p>
          <a:p>
            <a:pPr marL="0" lvl="0" indent="0" algn="l" rtl="0">
              <a:spcBef>
                <a:spcPts val="0"/>
              </a:spcBef>
              <a:spcAft>
                <a:spcPts val="0"/>
              </a:spcAft>
              <a:buNone/>
            </a:pPr>
            <a:endParaRPr/>
          </a:p>
          <a:p>
            <a:pPr marL="0" lvl="0" indent="0" algn="l" rtl="0">
              <a:spcBef>
                <a:spcPts val="1000"/>
              </a:spcBef>
              <a:spcAft>
                <a:spcPts val="0"/>
              </a:spcAft>
              <a:buNone/>
            </a:pPr>
            <a:endParaRPr/>
          </a:p>
          <a:p>
            <a:pPr marL="0" lvl="0" indent="0" algn="l" rtl="0">
              <a:spcBef>
                <a:spcPts val="800"/>
              </a:spcBef>
              <a:spcAft>
                <a:spcPts val="0"/>
              </a:spcAft>
              <a:buNone/>
            </a:pPr>
            <a:endParaRPr/>
          </a:p>
          <a:p>
            <a:pPr marL="0" lvl="0" indent="0" algn="l" rtl="0">
              <a:spcBef>
                <a:spcPts val="800"/>
              </a:spcBef>
              <a:spcAft>
                <a:spcPts val="0"/>
              </a:spcAft>
              <a:buClr>
                <a:schemeClr val="dk1"/>
              </a:buClr>
              <a:buSzPts val="1100"/>
              <a:buFont typeface="Arial"/>
              <a:buNone/>
            </a:pPr>
            <a:endParaRPr/>
          </a:p>
          <a:p>
            <a:pPr marL="0" lvl="0" indent="0" algn="l" rtl="0">
              <a:spcBef>
                <a:spcPts val="0"/>
              </a:spcBef>
              <a:spcAft>
                <a:spcPts val="0"/>
              </a:spcAft>
              <a:buNone/>
            </a:pPr>
            <a:endParaRPr/>
          </a:p>
          <a:p>
            <a:pPr marL="0" lvl="0" indent="0" algn="l" rtl="0">
              <a:spcBef>
                <a:spcPts val="1000"/>
              </a:spcBef>
              <a:spcAft>
                <a:spcPts val="1000"/>
              </a:spcAft>
              <a:buNone/>
            </a:pPr>
            <a:endParaRPr/>
          </a:p>
        </p:txBody>
      </p:sp>
      <p:grpSp>
        <p:nvGrpSpPr>
          <p:cNvPr id="1546" name="Google Shape;1546;p67"/>
          <p:cNvGrpSpPr/>
          <p:nvPr/>
        </p:nvGrpSpPr>
        <p:grpSpPr>
          <a:xfrm flipH="1">
            <a:off x="5255475" y="3982175"/>
            <a:ext cx="2349881" cy="2062278"/>
            <a:chOff x="6057275" y="-929775"/>
            <a:chExt cx="2349881" cy="2062278"/>
          </a:xfrm>
        </p:grpSpPr>
        <p:sp>
          <p:nvSpPr>
            <p:cNvPr id="1547" name="Google Shape;1547;p67"/>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7"/>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7"/>
          <p:cNvGrpSpPr/>
          <p:nvPr/>
        </p:nvGrpSpPr>
        <p:grpSpPr>
          <a:xfrm>
            <a:off x="7904175" y="3459475"/>
            <a:ext cx="1053175" cy="1009100"/>
            <a:chOff x="773650" y="3990800"/>
            <a:chExt cx="1053175" cy="1009100"/>
          </a:xfrm>
        </p:grpSpPr>
        <p:sp>
          <p:nvSpPr>
            <p:cNvPr id="1551" name="Google Shape;1551;p67"/>
            <p:cNvSpPr/>
            <p:nvPr/>
          </p:nvSpPr>
          <p:spPr>
            <a:xfrm>
              <a:off x="1093950" y="3990800"/>
              <a:ext cx="425175" cy="1009100"/>
            </a:xfrm>
            <a:custGeom>
              <a:avLst/>
              <a:gdLst/>
              <a:ahLst/>
              <a:cxnLst/>
              <a:rect l="l" t="t" r="r" b="b"/>
              <a:pathLst>
                <a:path w="17007" h="40364" extrusionOk="0">
                  <a:moveTo>
                    <a:pt x="13768" y="961"/>
                  </a:moveTo>
                  <a:cubicBezTo>
                    <a:pt x="13888" y="961"/>
                    <a:pt x="14003" y="977"/>
                    <a:pt x="14113" y="1010"/>
                  </a:cubicBezTo>
                  <a:cubicBezTo>
                    <a:pt x="14235" y="1042"/>
                    <a:pt x="14349" y="1099"/>
                    <a:pt x="14454" y="1172"/>
                  </a:cubicBezTo>
                  <a:cubicBezTo>
                    <a:pt x="15462" y="1847"/>
                    <a:pt x="16039" y="4123"/>
                    <a:pt x="16007" y="7440"/>
                  </a:cubicBezTo>
                  <a:cubicBezTo>
                    <a:pt x="15966" y="11416"/>
                    <a:pt x="15105" y="16464"/>
                    <a:pt x="13584" y="21667"/>
                  </a:cubicBezTo>
                  <a:cubicBezTo>
                    <a:pt x="12056" y="26870"/>
                    <a:pt x="10056" y="31593"/>
                    <a:pt x="7951" y="34958"/>
                  </a:cubicBezTo>
                  <a:cubicBezTo>
                    <a:pt x="6176" y="37784"/>
                    <a:pt x="4448" y="39405"/>
                    <a:pt x="3238" y="39405"/>
                  </a:cubicBezTo>
                  <a:cubicBezTo>
                    <a:pt x="3118" y="39405"/>
                    <a:pt x="3003" y="39389"/>
                    <a:pt x="2894" y="39356"/>
                  </a:cubicBezTo>
                  <a:cubicBezTo>
                    <a:pt x="1675" y="38991"/>
                    <a:pt x="967" y="36592"/>
                    <a:pt x="1000" y="32918"/>
                  </a:cubicBezTo>
                  <a:cubicBezTo>
                    <a:pt x="1041" y="28951"/>
                    <a:pt x="1902" y="23894"/>
                    <a:pt x="3423" y="18691"/>
                  </a:cubicBezTo>
                  <a:cubicBezTo>
                    <a:pt x="4951" y="13489"/>
                    <a:pt x="6951" y="8773"/>
                    <a:pt x="9056" y="5408"/>
                  </a:cubicBezTo>
                  <a:cubicBezTo>
                    <a:pt x="10831" y="2576"/>
                    <a:pt x="12558" y="961"/>
                    <a:pt x="13768" y="961"/>
                  </a:cubicBezTo>
                  <a:close/>
                  <a:moveTo>
                    <a:pt x="13759" y="1"/>
                  </a:moveTo>
                  <a:cubicBezTo>
                    <a:pt x="12154" y="1"/>
                    <a:pt x="10265" y="1677"/>
                    <a:pt x="8243" y="4896"/>
                  </a:cubicBezTo>
                  <a:cubicBezTo>
                    <a:pt x="6089" y="8334"/>
                    <a:pt x="4049" y="13139"/>
                    <a:pt x="2504" y="18423"/>
                  </a:cubicBezTo>
                  <a:cubicBezTo>
                    <a:pt x="951" y="23707"/>
                    <a:pt x="81" y="28853"/>
                    <a:pt x="41" y="32910"/>
                  </a:cubicBezTo>
                  <a:cubicBezTo>
                    <a:pt x="0" y="36682"/>
                    <a:pt x="683" y="39104"/>
                    <a:pt x="2008" y="39990"/>
                  </a:cubicBezTo>
                  <a:cubicBezTo>
                    <a:pt x="2203" y="40112"/>
                    <a:pt x="2406" y="40210"/>
                    <a:pt x="2618" y="40275"/>
                  </a:cubicBezTo>
                  <a:cubicBezTo>
                    <a:pt x="2820" y="40334"/>
                    <a:pt x="3029" y="40363"/>
                    <a:pt x="3242" y="40363"/>
                  </a:cubicBezTo>
                  <a:cubicBezTo>
                    <a:pt x="4848" y="40363"/>
                    <a:pt x="6739" y="38692"/>
                    <a:pt x="8764" y="35462"/>
                  </a:cubicBezTo>
                  <a:cubicBezTo>
                    <a:pt x="10918" y="32032"/>
                    <a:pt x="12958" y="27227"/>
                    <a:pt x="14503" y="21935"/>
                  </a:cubicBezTo>
                  <a:cubicBezTo>
                    <a:pt x="16056" y="16651"/>
                    <a:pt x="16926" y="11505"/>
                    <a:pt x="16966" y="7448"/>
                  </a:cubicBezTo>
                  <a:cubicBezTo>
                    <a:pt x="17007" y="3140"/>
                    <a:pt x="16113" y="595"/>
                    <a:pt x="14389" y="91"/>
                  </a:cubicBezTo>
                  <a:cubicBezTo>
                    <a:pt x="14185" y="31"/>
                    <a:pt x="13975" y="1"/>
                    <a:pt x="13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7"/>
            <p:cNvSpPr/>
            <p:nvPr/>
          </p:nvSpPr>
          <p:spPr>
            <a:xfrm>
              <a:off x="773650" y="4302175"/>
              <a:ext cx="1053175" cy="386575"/>
            </a:xfrm>
            <a:custGeom>
              <a:avLst/>
              <a:gdLst/>
              <a:ahLst/>
              <a:cxnLst/>
              <a:rect l="l" t="t" r="r" b="b"/>
              <a:pathLst>
                <a:path w="42127" h="15463" extrusionOk="0">
                  <a:moveTo>
                    <a:pt x="32864" y="963"/>
                  </a:moveTo>
                  <a:cubicBezTo>
                    <a:pt x="33423" y="963"/>
                    <a:pt x="33964" y="975"/>
                    <a:pt x="34485" y="1001"/>
                  </a:cubicBezTo>
                  <a:cubicBezTo>
                    <a:pt x="37046" y="1131"/>
                    <a:pt x="38965" y="1586"/>
                    <a:pt x="39989" y="2269"/>
                  </a:cubicBezTo>
                  <a:cubicBezTo>
                    <a:pt x="40428" y="2562"/>
                    <a:pt x="40704" y="2903"/>
                    <a:pt x="40794" y="3277"/>
                  </a:cubicBezTo>
                  <a:cubicBezTo>
                    <a:pt x="41070" y="4513"/>
                    <a:pt x="39314" y="6301"/>
                    <a:pt x="36095" y="8057"/>
                  </a:cubicBezTo>
                  <a:cubicBezTo>
                    <a:pt x="32607" y="9968"/>
                    <a:pt x="27778" y="11675"/>
                    <a:pt x="22494" y="12886"/>
                  </a:cubicBezTo>
                  <a:cubicBezTo>
                    <a:pt x="17636" y="13998"/>
                    <a:pt x="13290" y="14478"/>
                    <a:pt x="9851" y="14478"/>
                  </a:cubicBezTo>
                  <a:cubicBezTo>
                    <a:pt x="5164" y="14478"/>
                    <a:pt x="2161" y="13586"/>
                    <a:pt x="1837" y="12179"/>
                  </a:cubicBezTo>
                  <a:cubicBezTo>
                    <a:pt x="1285" y="9740"/>
                    <a:pt x="8658" y="5188"/>
                    <a:pt x="20137" y="2570"/>
                  </a:cubicBezTo>
                  <a:cubicBezTo>
                    <a:pt x="24726" y="1518"/>
                    <a:pt x="29175" y="963"/>
                    <a:pt x="32864" y="963"/>
                  </a:cubicBezTo>
                  <a:close/>
                  <a:moveTo>
                    <a:pt x="32843" y="1"/>
                  </a:moveTo>
                  <a:cubicBezTo>
                    <a:pt x="29083" y="1"/>
                    <a:pt x="24571" y="564"/>
                    <a:pt x="19925" y="1627"/>
                  </a:cubicBezTo>
                  <a:cubicBezTo>
                    <a:pt x="10024" y="3895"/>
                    <a:pt x="0" y="8431"/>
                    <a:pt x="902" y="12390"/>
                  </a:cubicBezTo>
                  <a:cubicBezTo>
                    <a:pt x="1057" y="13049"/>
                    <a:pt x="1480" y="13585"/>
                    <a:pt x="2130" y="14016"/>
                  </a:cubicBezTo>
                  <a:cubicBezTo>
                    <a:pt x="3635" y="15022"/>
                    <a:pt x="6348" y="15463"/>
                    <a:pt x="9640" y="15463"/>
                  </a:cubicBezTo>
                  <a:cubicBezTo>
                    <a:pt x="13531" y="15463"/>
                    <a:pt x="18231" y="14847"/>
                    <a:pt x="22706" y="13821"/>
                  </a:cubicBezTo>
                  <a:cubicBezTo>
                    <a:pt x="28079" y="12594"/>
                    <a:pt x="32998" y="10846"/>
                    <a:pt x="36558" y="8903"/>
                  </a:cubicBezTo>
                  <a:cubicBezTo>
                    <a:pt x="40338" y="6838"/>
                    <a:pt x="42127" y="4814"/>
                    <a:pt x="41729" y="3058"/>
                  </a:cubicBezTo>
                  <a:cubicBezTo>
                    <a:pt x="41322" y="1302"/>
                    <a:pt x="38834" y="261"/>
                    <a:pt x="34534" y="42"/>
                  </a:cubicBezTo>
                  <a:cubicBezTo>
                    <a:pt x="33990" y="14"/>
                    <a:pt x="33425"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915900" y="4096575"/>
              <a:ext cx="781275" cy="797150"/>
            </a:xfrm>
            <a:custGeom>
              <a:avLst/>
              <a:gdLst/>
              <a:ahLst/>
              <a:cxnLst/>
              <a:rect l="l" t="t" r="r" b="b"/>
              <a:pathLst>
                <a:path w="31251" h="31886" extrusionOk="0">
                  <a:moveTo>
                    <a:pt x="3173" y="981"/>
                  </a:moveTo>
                  <a:cubicBezTo>
                    <a:pt x="4619" y="981"/>
                    <a:pt x="6945" y="1967"/>
                    <a:pt x="9748" y="3835"/>
                  </a:cubicBezTo>
                  <a:cubicBezTo>
                    <a:pt x="12634" y="5762"/>
                    <a:pt x="16024" y="8632"/>
                    <a:pt x="19487" y="12330"/>
                  </a:cubicBezTo>
                  <a:cubicBezTo>
                    <a:pt x="23194" y="16289"/>
                    <a:pt x="26243" y="20411"/>
                    <a:pt x="28064" y="23939"/>
                  </a:cubicBezTo>
                  <a:cubicBezTo>
                    <a:pt x="29746" y="27207"/>
                    <a:pt x="30202" y="29671"/>
                    <a:pt x="29275" y="30532"/>
                  </a:cubicBezTo>
                  <a:cubicBezTo>
                    <a:pt x="28998" y="30792"/>
                    <a:pt x="28587" y="30919"/>
                    <a:pt x="28063" y="30919"/>
                  </a:cubicBezTo>
                  <a:cubicBezTo>
                    <a:pt x="26833" y="30919"/>
                    <a:pt x="24980" y="30218"/>
                    <a:pt x="22779" y="28890"/>
                  </a:cubicBezTo>
                  <a:cubicBezTo>
                    <a:pt x="19373" y="26833"/>
                    <a:pt x="15463" y="23525"/>
                    <a:pt x="11764" y="19566"/>
                  </a:cubicBezTo>
                  <a:cubicBezTo>
                    <a:pt x="8057" y="15607"/>
                    <a:pt x="5008" y="11485"/>
                    <a:pt x="3187" y="7957"/>
                  </a:cubicBezTo>
                  <a:cubicBezTo>
                    <a:pt x="1505" y="4697"/>
                    <a:pt x="1049" y="2234"/>
                    <a:pt x="1976" y="1364"/>
                  </a:cubicBezTo>
                  <a:cubicBezTo>
                    <a:pt x="2250" y="1107"/>
                    <a:pt x="2655" y="981"/>
                    <a:pt x="3173" y="981"/>
                  </a:cubicBezTo>
                  <a:close/>
                  <a:moveTo>
                    <a:pt x="3221" y="0"/>
                  </a:moveTo>
                  <a:cubicBezTo>
                    <a:pt x="2449" y="0"/>
                    <a:pt x="1803" y="210"/>
                    <a:pt x="1318" y="665"/>
                  </a:cubicBezTo>
                  <a:cubicBezTo>
                    <a:pt x="1" y="1892"/>
                    <a:pt x="350" y="4567"/>
                    <a:pt x="2334" y="8396"/>
                  </a:cubicBezTo>
                  <a:cubicBezTo>
                    <a:pt x="4195" y="12005"/>
                    <a:pt x="7293" y="16200"/>
                    <a:pt x="11057" y="20224"/>
                  </a:cubicBezTo>
                  <a:cubicBezTo>
                    <a:pt x="14374" y="23760"/>
                    <a:pt x="17853" y="26801"/>
                    <a:pt x="21007" y="28906"/>
                  </a:cubicBezTo>
                  <a:cubicBezTo>
                    <a:pt x="21438" y="29191"/>
                    <a:pt x="21861" y="29459"/>
                    <a:pt x="22284" y="29711"/>
                  </a:cubicBezTo>
                  <a:cubicBezTo>
                    <a:pt x="24677" y="31156"/>
                    <a:pt x="26629" y="31886"/>
                    <a:pt x="28065" y="31886"/>
                  </a:cubicBezTo>
                  <a:cubicBezTo>
                    <a:pt x="28844" y="31886"/>
                    <a:pt x="29470" y="31671"/>
                    <a:pt x="29933" y="31240"/>
                  </a:cubicBezTo>
                  <a:cubicBezTo>
                    <a:pt x="31250" y="30004"/>
                    <a:pt x="30901" y="27329"/>
                    <a:pt x="28917" y="23500"/>
                  </a:cubicBezTo>
                  <a:cubicBezTo>
                    <a:pt x="27055" y="19899"/>
                    <a:pt x="23958" y="15696"/>
                    <a:pt x="20194" y="11680"/>
                  </a:cubicBezTo>
                  <a:cubicBezTo>
                    <a:pt x="14394" y="5479"/>
                    <a:pt x="7167" y="0"/>
                    <a:pt x="3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7"/>
        <p:cNvGrpSpPr/>
        <p:nvPr/>
      </p:nvGrpSpPr>
      <p:grpSpPr>
        <a:xfrm>
          <a:off x="0" y="0"/>
          <a:ext cx="0" cy="0"/>
          <a:chOff x="0" y="0"/>
          <a:chExt cx="0" cy="0"/>
        </a:xfrm>
      </p:grpSpPr>
      <p:sp>
        <p:nvSpPr>
          <p:cNvPr id="1558" name="Google Shape;1558;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59" name="Google Shape;1559;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2"/>
          <p:cNvSpPr txBox="1">
            <a:spLocks noGrp="1"/>
          </p:cNvSpPr>
          <p:nvPr>
            <p:ph type="title" idx="15"/>
          </p:nvPr>
        </p:nvSpPr>
        <p:spPr>
          <a:xfrm>
            <a:off x="713250" y="539500"/>
            <a:ext cx="7717500" cy="55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959" name="Google Shape;959;p42"/>
          <p:cNvSpPr txBox="1">
            <a:spLocks noGrp="1"/>
          </p:cNvSpPr>
          <p:nvPr>
            <p:ph type="subTitle" idx="1"/>
          </p:nvPr>
        </p:nvSpPr>
        <p:spPr>
          <a:xfrm flipH="1">
            <a:off x="1636624" y="1583400"/>
            <a:ext cx="2783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teaching method</a:t>
            </a:r>
            <a:endParaRPr/>
          </a:p>
        </p:txBody>
      </p:sp>
      <p:sp>
        <p:nvSpPr>
          <p:cNvPr id="960" name="Google Shape;960;p42"/>
          <p:cNvSpPr txBox="1">
            <a:spLocks noGrp="1"/>
          </p:cNvSpPr>
          <p:nvPr>
            <p:ph type="subTitle" idx="2"/>
          </p:nvPr>
        </p:nvSpPr>
        <p:spPr>
          <a:xfrm flipH="1">
            <a:off x="1636625" y="1906998"/>
            <a:ext cx="2783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1" name="Google Shape;961;p42"/>
          <p:cNvSpPr txBox="1">
            <a:spLocks noGrp="1"/>
          </p:cNvSpPr>
          <p:nvPr>
            <p:ph type="subTitle" idx="4"/>
          </p:nvPr>
        </p:nvSpPr>
        <p:spPr>
          <a:xfrm flipH="1">
            <a:off x="1636624" y="3066029"/>
            <a:ext cx="2783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academic areas</a:t>
            </a:r>
            <a:endParaRPr/>
          </a:p>
        </p:txBody>
      </p:sp>
      <p:sp>
        <p:nvSpPr>
          <p:cNvPr id="962" name="Google Shape;962;p42"/>
          <p:cNvSpPr txBox="1">
            <a:spLocks noGrp="1"/>
          </p:cNvSpPr>
          <p:nvPr>
            <p:ph type="subTitle" idx="5"/>
          </p:nvPr>
        </p:nvSpPr>
        <p:spPr>
          <a:xfrm flipH="1">
            <a:off x="1636625" y="3371978"/>
            <a:ext cx="2783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3" name="Google Shape;963;p42"/>
          <p:cNvSpPr txBox="1">
            <a:spLocks noGrp="1"/>
          </p:cNvSpPr>
          <p:nvPr>
            <p:ph type="subTitle" idx="7"/>
          </p:nvPr>
        </p:nvSpPr>
        <p:spPr>
          <a:xfrm>
            <a:off x="5647325" y="1583400"/>
            <a:ext cx="2783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school’s teachers</a:t>
            </a:r>
            <a:endParaRPr/>
          </a:p>
        </p:txBody>
      </p:sp>
      <p:sp>
        <p:nvSpPr>
          <p:cNvPr id="964" name="Google Shape;964;p42"/>
          <p:cNvSpPr txBox="1">
            <a:spLocks noGrp="1"/>
          </p:cNvSpPr>
          <p:nvPr>
            <p:ph type="subTitle" idx="8"/>
          </p:nvPr>
        </p:nvSpPr>
        <p:spPr>
          <a:xfrm>
            <a:off x="5647355" y="1906998"/>
            <a:ext cx="2783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5" name="Google Shape;965;p42"/>
          <p:cNvSpPr txBox="1">
            <a:spLocks noGrp="1"/>
          </p:cNvSpPr>
          <p:nvPr>
            <p:ph type="subTitle" idx="13"/>
          </p:nvPr>
        </p:nvSpPr>
        <p:spPr>
          <a:xfrm>
            <a:off x="5647354" y="3066026"/>
            <a:ext cx="2783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Enrollment process</a:t>
            </a:r>
            <a:endParaRPr/>
          </a:p>
        </p:txBody>
      </p:sp>
      <p:sp>
        <p:nvSpPr>
          <p:cNvPr id="966" name="Google Shape;966;p42"/>
          <p:cNvSpPr txBox="1">
            <a:spLocks noGrp="1"/>
          </p:cNvSpPr>
          <p:nvPr>
            <p:ph type="subTitle" idx="14"/>
          </p:nvPr>
        </p:nvSpPr>
        <p:spPr>
          <a:xfrm>
            <a:off x="5647355" y="3371978"/>
            <a:ext cx="2783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7" name="Google Shape;967;p42"/>
          <p:cNvSpPr txBox="1">
            <a:spLocks noGrp="1"/>
          </p:cNvSpPr>
          <p:nvPr>
            <p:ph type="title"/>
          </p:nvPr>
        </p:nvSpPr>
        <p:spPr>
          <a:xfrm flipH="1">
            <a:off x="713250" y="1583398"/>
            <a:ext cx="8304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968" name="Google Shape;968;p42"/>
          <p:cNvSpPr txBox="1">
            <a:spLocks noGrp="1"/>
          </p:cNvSpPr>
          <p:nvPr>
            <p:ph type="title" idx="3"/>
          </p:nvPr>
        </p:nvSpPr>
        <p:spPr>
          <a:xfrm flipH="1">
            <a:off x="713250" y="3068523"/>
            <a:ext cx="8304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969" name="Google Shape;969;p42"/>
          <p:cNvSpPr txBox="1">
            <a:spLocks noGrp="1"/>
          </p:cNvSpPr>
          <p:nvPr>
            <p:ph type="title" idx="6"/>
          </p:nvPr>
        </p:nvSpPr>
        <p:spPr>
          <a:xfrm>
            <a:off x="4714475" y="1583398"/>
            <a:ext cx="8304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970" name="Google Shape;970;p42"/>
          <p:cNvSpPr txBox="1">
            <a:spLocks noGrp="1"/>
          </p:cNvSpPr>
          <p:nvPr>
            <p:ph type="title" idx="9"/>
          </p:nvPr>
        </p:nvSpPr>
        <p:spPr>
          <a:xfrm>
            <a:off x="4714475" y="3068523"/>
            <a:ext cx="8304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3"/>
        <p:cNvGrpSpPr/>
        <p:nvPr/>
      </p:nvGrpSpPr>
      <p:grpSpPr>
        <a:xfrm>
          <a:off x="0" y="0"/>
          <a:ext cx="0" cy="0"/>
          <a:chOff x="0" y="0"/>
          <a:chExt cx="0" cy="0"/>
        </a:xfrm>
      </p:grpSpPr>
      <p:sp>
        <p:nvSpPr>
          <p:cNvPr id="1564" name="Google Shape;1564;p6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65" name="Google Shape;156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9"/>
        <p:cNvGrpSpPr/>
        <p:nvPr/>
      </p:nvGrpSpPr>
      <p:grpSpPr>
        <a:xfrm>
          <a:off x="0" y="0"/>
          <a:ext cx="0" cy="0"/>
          <a:chOff x="0" y="0"/>
          <a:chExt cx="0" cy="0"/>
        </a:xfrm>
      </p:grpSpPr>
      <p:sp>
        <p:nvSpPr>
          <p:cNvPr id="1570" name="Google Shape;1570;p70"/>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(https://fonts.google.com/specimen/Hanken+Grotesk)</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rgbClr val="FFFFFF"/>
              </a:solidFill>
            </a:endParaRPr>
          </a:p>
          <a:p>
            <a:pPr marL="0" lvl="0" indent="0" algn="ctr" rtl="0">
              <a:spcBef>
                <a:spcPts val="0"/>
              </a:spcBef>
              <a:spcAft>
                <a:spcPts val="0"/>
              </a:spcAft>
              <a:buClr>
                <a:schemeClr val="dk1"/>
              </a:buClr>
              <a:buSzPts val="1100"/>
              <a:buFont typeface="Arial"/>
              <a:buNone/>
            </a:pPr>
            <a:r>
              <a:rPr lang="en" sz="1100" b="1">
                <a:solidFill>
                  <a:srgbClr val="FFFFFF"/>
                </a:solidFill>
              </a:rPr>
              <a:t>Assistant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(https://fonts.google.com/specimen/Assistant)</a:t>
            </a:r>
            <a:endParaRPr sz="1100">
              <a:solidFill>
                <a:srgbClr val="FFFFFF"/>
              </a:solidFill>
            </a:endParaRPr>
          </a:p>
        </p:txBody>
      </p:sp>
      <p:sp>
        <p:nvSpPr>
          <p:cNvPr id="1571" name="Google Shape;1571;p70"/>
          <p:cNvSpPr/>
          <p:nvPr/>
        </p:nvSpPr>
        <p:spPr>
          <a:xfrm>
            <a:off x="3114538" y="29153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0"/>
          <p:cNvSpPr/>
          <p:nvPr/>
        </p:nvSpPr>
        <p:spPr>
          <a:xfrm>
            <a:off x="4176357" y="2915325"/>
            <a:ext cx="791400" cy="754200"/>
          </a:xfrm>
          <a:prstGeom prst="roundRect">
            <a:avLst>
              <a:gd name="adj" fmla="val 16667"/>
            </a:avLst>
          </a:prstGeom>
          <a:solidFill>
            <a:srgbClr val="53746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0"/>
          <p:cNvSpPr txBox="1"/>
          <p:nvPr/>
        </p:nvSpPr>
        <p:spPr>
          <a:xfrm>
            <a:off x="3114538" y="3072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574" name="Google Shape;1574;p70"/>
          <p:cNvSpPr txBox="1"/>
          <p:nvPr/>
        </p:nvSpPr>
        <p:spPr>
          <a:xfrm>
            <a:off x="4176363" y="3072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#53746d</a:t>
            </a:r>
            <a:endParaRPr sz="1000">
              <a:solidFill>
                <a:schemeClr val="lt1"/>
              </a:solidFill>
            </a:endParaRPr>
          </a:p>
        </p:txBody>
      </p:sp>
      <p:sp>
        <p:nvSpPr>
          <p:cNvPr id="1575" name="Google Shape;157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576" name="Google Shape;1576;p70"/>
          <p:cNvSpPr/>
          <p:nvPr/>
        </p:nvSpPr>
        <p:spPr>
          <a:xfrm>
            <a:off x="5238188" y="2915325"/>
            <a:ext cx="791400" cy="754200"/>
          </a:xfrm>
          <a:prstGeom prst="roundRect">
            <a:avLst>
              <a:gd name="adj" fmla="val 16667"/>
            </a:avLst>
          </a:prstGeom>
          <a:solidFill>
            <a:srgbClr val="688C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0"/>
          <p:cNvSpPr/>
          <p:nvPr/>
        </p:nvSpPr>
        <p:spPr>
          <a:xfrm>
            <a:off x="3619832" y="3884450"/>
            <a:ext cx="791400" cy="754200"/>
          </a:xfrm>
          <a:prstGeom prst="roundRect">
            <a:avLst>
              <a:gd name="adj" fmla="val 16667"/>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0"/>
          <p:cNvSpPr txBox="1"/>
          <p:nvPr/>
        </p:nvSpPr>
        <p:spPr>
          <a:xfrm>
            <a:off x="5238188" y="3072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#688c82</a:t>
            </a:r>
            <a:endParaRPr sz="1000">
              <a:solidFill>
                <a:srgbClr val="FFFFFF"/>
              </a:solidFill>
            </a:endParaRPr>
          </a:p>
        </p:txBody>
      </p:sp>
      <p:sp>
        <p:nvSpPr>
          <p:cNvPr id="1579" name="Google Shape;1579;p70"/>
          <p:cNvSpPr txBox="1"/>
          <p:nvPr/>
        </p:nvSpPr>
        <p:spPr>
          <a:xfrm>
            <a:off x="3619838" y="4041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#d9d9d9</a:t>
            </a:r>
            <a:endParaRPr sz="1000">
              <a:solidFill>
                <a:schemeClr val="dk1"/>
              </a:solidFill>
            </a:endParaRPr>
          </a:p>
        </p:txBody>
      </p:sp>
      <p:sp>
        <p:nvSpPr>
          <p:cNvPr id="1580" name="Google Shape;1580;p70"/>
          <p:cNvSpPr/>
          <p:nvPr/>
        </p:nvSpPr>
        <p:spPr>
          <a:xfrm>
            <a:off x="4707270" y="3884450"/>
            <a:ext cx="791400" cy="754200"/>
          </a:xfrm>
          <a:prstGeom prst="roundRect">
            <a:avLst>
              <a:gd name="adj" fmla="val 16667"/>
            </a:avLst>
          </a:prstGeom>
          <a:solidFill>
            <a:srgbClr val="F2F2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0"/>
          <p:cNvSpPr txBox="1"/>
          <p:nvPr/>
        </p:nvSpPr>
        <p:spPr>
          <a:xfrm>
            <a:off x="4707275" y="40415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#f2f2f2</a:t>
            </a:r>
            <a:endParaRPr sz="10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5"/>
        <p:cNvGrpSpPr/>
        <p:nvPr/>
      </p:nvGrpSpPr>
      <p:grpSpPr>
        <a:xfrm>
          <a:off x="0" y="0"/>
          <a:ext cx="0" cy="0"/>
          <a:chOff x="0" y="0"/>
          <a:chExt cx="0" cy="0"/>
        </a:xfrm>
      </p:grpSpPr>
      <p:sp>
        <p:nvSpPr>
          <p:cNvPr id="1586" name="Google Shape;1586;p71"/>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587" name="Google Shape;1587;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88" name="Google Shape;1588;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89" name="Google Shape;1589;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590" name="Google Shape;1590;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591" name="Google Shape;1591;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592" name="Google Shape;1592;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593" name="Google Shape;1593;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94" name="Google Shape;1594;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95" name="Google Shape;1595;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96" name="Google Shape;1596;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97" name="Google Shape;1597;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1"/>
        <p:cNvGrpSpPr/>
        <p:nvPr/>
      </p:nvGrpSpPr>
      <p:grpSpPr>
        <a:xfrm>
          <a:off x="0" y="0"/>
          <a:ext cx="0" cy="0"/>
          <a:chOff x="0" y="0"/>
          <a:chExt cx="0" cy="0"/>
        </a:xfrm>
      </p:grpSpPr>
      <p:sp>
        <p:nvSpPr>
          <p:cNvPr id="1602" name="Google Shape;1602;p7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03" name="Google Shape;1603;p72"/>
          <p:cNvGrpSpPr/>
          <p:nvPr/>
        </p:nvGrpSpPr>
        <p:grpSpPr>
          <a:xfrm>
            <a:off x="5117640" y="3085736"/>
            <a:ext cx="474294" cy="551291"/>
            <a:chOff x="4727025" y="1332775"/>
            <a:chExt cx="59900" cy="69625"/>
          </a:xfrm>
        </p:grpSpPr>
        <p:sp>
          <p:nvSpPr>
            <p:cNvPr id="1604" name="Google Shape;1604;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72"/>
          <p:cNvGrpSpPr/>
          <p:nvPr/>
        </p:nvGrpSpPr>
        <p:grpSpPr>
          <a:xfrm>
            <a:off x="5731296" y="2314340"/>
            <a:ext cx="555653" cy="557031"/>
            <a:chOff x="4820425" y="1329900"/>
            <a:chExt cx="70175" cy="70350"/>
          </a:xfrm>
        </p:grpSpPr>
        <p:sp>
          <p:nvSpPr>
            <p:cNvPr id="1607" name="Google Shape;1607;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72"/>
          <p:cNvGrpSpPr/>
          <p:nvPr/>
        </p:nvGrpSpPr>
        <p:grpSpPr>
          <a:xfrm>
            <a:off x="6357664" y="2318845"/>
            <a:ext cx="582574" cy="533871"/>
            <a:chOff x="4903200" y="1331525"/>
            <a:chExt cx="73575" cy="67425"/>
          </a:xfrm>
        </p:grpSpPr>
        <p:sp>
          <p:nvSpPr>
            <p:cNvPr id="1612" name="Google Shape;1612;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72"/>
          <p:cNvGrpSpPr/>
          <p:nvPr/>
        </p:nvGrpSpPr>
        <p:grpSpPr>
          <a:xfrm>
            <a:off x="5717142" y="3078709"/>
            <a:ext cx="583960" cy="565345"/>
            <a:chOff x="4815575" y="1416800"/>
            <a:chExt cx="73750" cy="71400"/>
          </a:xfrm>
        </p:grpSpPr>
        <p:sp>
          <p:nvSpPr>
            <p:cNvPr id="1615" name="Google Shape;1615;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72"/>
          <p:cNvGrpSpPr/>
          <p:nvPr/>
        </p:nvGrpSpPr>
        <p:grpSpPr>
          <a:xfrm>
            <a:off x="6351924" y="3108896"/>
            <a:ext cx="589898" cy="504970"/>
            <a:chOff x="4902475" y="1418875"/>
            <a:chExt cx="74500" cy="63775"/>
          </a:xfrm>
        </p:grpSpPr>
        <p:sp>
          <p:nvSpPr>
            <p:cNvPr id="1619" name="Google Shape;1619;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72"/>
          <p:cNvGrpSpPr/>
          <p:nvPr/>
        </p:nvGrpSpPr>
        <p:grpSpPr>
          <a:xfrm>
            <a:off x="5727139" y="3826000"/>
            <a:ext cx="563967" cy="567127"/>
            <a:chOff x="4818100" y="1507675"/>
            <a:chExt cx="71225" cy="71625"/>
          </a:xfrm>
        </p:grpSpPr>
        <p:sp>
          <p:nvSpPr>
            <p:cNvPr id="1622" name="Google Shape;1622;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72"/>
          <p:cNvGrpSpPr/>
          <p:nvPr/>
        </p:nvGrpSpPr>
        <p:grpSpPr>
          <a:xfrm>
            <a:off x="5040636" y="3829461"/>
            <a:ext cx="628301" cy="588505"/>
            <a:chOff x="4721450" y="1509475"/>
            <a:chExt cx="79350" cy="74325"/>
          </a:xfrm>
        </p:grpSpPr>
        <p:sp>
          <p:nvSpPr>
            <p:cNvPr id="1627" name="Google Shape;1627;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72"/>
          <p:cNvGrpSpPr/>
          <p:nvPr/>
        </p:nvGrpSpPr>
        <p:grpSpPr>
          <a:xfrm>
            <a:off x="6386170" y="3814027"/>
            <a:ext cx="557038" cy="562772"/>
            <a:chOff x="4906800" y="1507500"/>
            <a:chExt cx="70350" cy="71075"/>
          </a:xfrm>
        </p:grpSpPr>
        <p:sp>
          <p:nvSpPr>
            <p:cNvPr id="1632" name="Google Shape;1632;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72"/>
          <p:cNvGrpSpPr/>
          <p:nvPr/>
        </p:nvGrpSpPr>
        <p:grpSpPr>
          <a:xfrm>
            <a:off x="4423778" y="2340963"/>
            <a:ext cx="517934" cy="517934"/>
            <a:chOff x="3736598" y="2170606"/>
            <a:chExt cx="404889" cy="404889"/>
          </a:xfrm>
        </p:grpSpPr>
        <p:sp>
          <p:nvSpPr>
            <p:cNvPr id="1638" name="Google Shape;1638;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72"/>
          <p:cNvGrpSpPr/>
          <p:nvPr/>
        </p:nvGrpSpPr>
        <p:grpSpPr>
          <a:xfrm>
            <a:off x="3690839" y="2341061"/>
            <a:ext cx="586986" cy="517740"/>
            <a:chOff x="3161917" y="2170682"/>
            <a:chExt cx="458870" cy="404737"/>
          </a:xfrm>
        </p:grpSpPr>
        <p:sp>
          <p:nvSpPr>
            <p:cNvPr id="1643" name="Google Shape;1643;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72"/>
          <p:cNvGrpSpPr/>
          <p:nvPr/>
        </p:nvGrpSpPr>
        <p:grpSpPr>
          <a:xfrm>
            <a:off x="3713860" y="3102400"/>
            <a:ext cx="540943" cy="517963"/>
            <a:chOff x="3179914" y="2889488"/>
            <a:chExt cx="422876" cy="404911"/>
          </a:xfrm>
        </p:grpSpPr>
        <p:sp>
          <p:nvSpPr>
            <p:cNvPr id="1647" name="Google Shape;1647;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72"/>
          <p:cNvGrpSpPr/>
          <p:nvPr/>
        </p:nvGrpSpPr>
        <p:grpSpPr>
          <a:xfrm>
            <a:off x="4414654" y="3102358"/>
            <a:ext cx="536180" cy="518047"/>
            <a:chOff x="3729467" y="2889422"/>
            <a:chExt cx="419153" cy="404977"/>
          </a:xfrm>
        </p:grpSpPr>
        <p:sp>
          <p:nvSpPr>
            <p:cNvPr id="1654" name="Google Shape;1654;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2"/>
          <p:cNvGrpSpPr/>
          <p:nvPr/>
        </p:nvGrpSpPr>
        <p:grpSpPr>
          <a:xfrm>
            <a:off x="1951688" y="3445787"/>
            <a:ext cx="965351" cy="134611"/>
            <a:chOff x="4411970" y="2962952"/>
            <a:chExt cx="706544" cy="104212"/>
          </a:xfrm>
        </p:grpSpPr>
        <p:sp>
          <p:nvSpPr>
            <p:cNvPr id="1662" name="Google Shape;1662;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72"/>
          <p:cNvGrpSpPr/>
          <p:nvPr/>
        </p:nvGrpSpPr>
        <p:grpSpPr>
          <a:xfrm>
            <a:off x="1951688" y="3041077"/>
            <a:ext cx="960158" cy="289172"/>
            <a:chOff x="4411970" y="2726085"/>
            <a:chExt cx="643107" cy="193659"/>
          </a:xfrm>
        </p:grpSpPr>
        <p:sp>
          <p:nvSpPr>
            <p:cNvPr id="1667" name="Google Shape;1667;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72"/>
          <p:cNvGrpSpPr/>
          <p:nvPr/>
        </p:nvGrpSpPr>
        <p:grpSpPr>
          <a:xfrm>
            <a:off x="960185" y="3295400"/>
            <a:ext cx="811503" cy="252584"/>
            <a:chOff x="4411970" y="4340222"/>
            <a:chExt cx="779467" cy="242683"/>
          </a:xfrm>
        </p:grpSpPr>
        <p:sp>
          <p:nvSpPr>
            <p:cNvPr id="1671" name="Google Shape;1671;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72"/>
          <p:cNvGrpSpPr/>
          <p:nvPr/>
        </p:nvGrpSpPr>
        <p:grpSpPr>
          <a:xfrm>
            <a:off x="1951688" y="2709308"/>
            <a:ext cx="965160" cy="216230"/>
            <a:chOff x="4411970" y="2468674"/>
            <a:chExt cx="747317" cy="167425"/>
          </a:xfrm>
        </p:grpSpPr>
        <p:sp>
          <p:nvSpPr>
            <p:cNvPr id="1675" name="Google Shape;1675;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7" name="Google Shape;1677;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72"/>
          <p:cNvGrpSpPr/>
          <p:nvPr/>
        </p:nvGrpSpPr>
        <p:grpSpPr>
          <a:xfrm>
            <a:off x="959254" y="2334687"/>
            <a:ext cx="1959041" cy="208784"/>
            <a:chOff x="6336019" y="3733725"/>
            <a:chExt cx="2566206" cy="351310"/>
          </a:xfrm>
        </p:grpSpPr>
        <p:sp>
          <p:nvSpPr>
            <p:cNvPr id="1679" name="Google Shape;1679;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72"/>
          <p:cNvGrpSpPr/>
          <p:nvPr/>
        </p:nvGrpSpPr>
        <p:grpSpPr>
          <a:xfrm>
            <a:off x="1951688" y="3950602"/>
            <a:ext cx="946551" cy="153200"/>
            <a:chOff x="4404545" y="3301592"/>
            <a:chExt cx="782403" cy="129272"/>
          </a:xfrm>
        </p:grpSpPr>
        <p:sp>
          <p:nvSpPr>
            <p:cNvPr id="1684" name="Google Shape;1684;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72"/>
          <p:cNvGrpSpPr/>
          <p:nvPr/>
        </p:nvGrpSpPr>
        <p:grpSpPr>
          <a:xfrm>
            <a:off x="1951688" y="3695937"/>
            <a:ext cx="962257" cy="139127"/>
            <a:chOff x="4411970" y="3131459"/>
            <a:chExt cx="710520" cy="117397"/>
          </a:xfrm>
        </p:grpSpPr>
        <p:sp>
          <p:nvSpPr>
            <p:cNvPr id="1687" name="Google Shape;1687;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 name="Google Shape;1690;p72"/>
          <p:cNvGrpSpPr/>
          <p:nvPr/>
        </p:nvGrpSpPr>
        <p:grpSpPr>
          <a:xfrm>
            <a:off x="951833" y="3621603"/>
            <a:ext cx="823838" cy="458988"/>
            <a:chOff x="4411970" y="1801825"/>
            <a:chExt cx="734586" cy="409262"/>
          </a:xfrm>
        </p:grpSpPr>
        <p:sp>
          <p:nvSpPr>
            <p:cNvPr id="1691" name="Google Shape;1691;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2"/>
          <p:cNvGrpSpPr/>
          <p:nvPr/>
        </p:nvGrpSpPr>
        <p:grpSpPr>
          <a:xfrm>
            <a:off x="3056804" y="2339173"/>
            <a:ext cx="521514" cy="521514"/>
            <a:chOff x="5681300" y="2527788"/>
            <a:chExt cx="805800" cy="805800"/>
          </a:xfrm>
        </p:grpSpPr>
        <p:sp>
          <p:nvSpPr>
            <p:cNvPr id="1694" name="Google Shape;1694;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2"/>
          <p:cNvGrpSpPr/>
          <p:nvPr/>
        </p:nvGrpSpPr>
        <p:grpSpPr>
          <a:xfrm>
            <a:off x="3051044" y="3094865"/>
            <a:ext cx="533033" cy="533033"/>
            <a:chOff x="4049800" y="640400"/>
            <a:chExt cx="858900" cy="858900"/>
          </a:xfrm>
        </p:grpSpPr>
        <p:sp>
          <p:nvSpPr>
            <p:cNvPr id="1697" name="Google Shape;1697;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72"/>
          <p:cNvGrpSpPr/>
          <p:nvPr/>
        </p:nvGrpSpPr>
        <p:grpSpPr>
          <a:xfrm>
            <a:off x="2976527" y="3772543"/>
            <a:ext cx="682068" cy="682068"/>
            <a:chOff x="5080188" y="927900"/>
            <a:chExt cx="961200" cy="961200"/>
          </a:xfrm>
        </p:grpSpPr>
        <p:sp>
          <p:nvSpPr>
            <p:cNvPr id="1700" name="Google Shape;1700;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2"/>
          <p:cNvGrpSpPr/>
          <p:nvPr/>
        </p:nvGrpSpPr>
        <p:grpSpPr>
          <a:xfrm>
            <a:off x="4440026" y="3869234"/>
            <a:ext cx="505650" cy="504006"/>
            <a:chOff x="6039282" y="1042577"/>
            <a:chExt cx="734315" cy="731929"/>
          </a:xfrm>
        </p:grpSpPr>
        <p:sp>
          <p:nvSpPr>
            <p:cNvPr id="1709" name="Google Shape;1709;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2"/>
          <p:cNvGrpSpPr/>
          <p:nvPr/>
        </p:nvGrpSpPr>
        <p:grpSpPr>
          <a:xfrm>
            <a:off x="5052628" y="2298862"/>
            <a:ext cx="567744" cy="602136"/>
            <a:chOff x="1825800" y="1651625"/>
            <a:chExt cx="539989" cy="571775"/>
          </a:xfrm>
        </p:grpSpPr>
        <p:sp>
          <p:nvSpPr>
            <p:cNvPr id="1731" name="Google Shape;1731;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2"/>
          <p:cNvGrpSpPr/>
          <p:nvPr/>
        </p:nvGrpSpPr>
        <p:grpSpPr>
          <a:xfrm>
            <a:off x="3727557" y="3855579"/>
            <a:ext cx="508123" cy="507955"/>
            <a:chOff x="1897577" y="2802432"/>
            <a:chExt cx="492176" cy="492014"/>
          </a:xfrm>
        </p:grpSpPr>
        <p:sp>
          <p:nvSpPr>
            <p:cNvPr id="1736" name="Google Shape;1736;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2"/>
          <p:cNvGrpSpPr/>
          <p:nvPr/>
        </p:nvGrpSpPr>
        <p:grpSpPr>
          <a:xfrm>
            <a:off x="959087" y="4169123"/>
            <a:ext cx="809227" cy="200842"/>
            <a:chOff x="2013045" y="4813233"/>
            <a:chExt cx="921986" cy="228854"/>
          </a:xfrm>
        </p:grpSpPr>
        <p:sp>
          <p:nvSpPr>
            <p:cNvPr id="1749" name="Google Shape;1749;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2"/>
          <p:cNvGrpSpPr/>
          <p:nvPr/>
        </p:nvGrpSpPr>
        <p:grpSpPr>
          <a:xfrm>
            <a:off x="967547" y="2656004"/>
            <a:ext cx="792421" cy="269941"/>
            <a:chOff x="1046767" y="4756633"/>
            <a:chExt cx="859646" cy="292841"/>
          </a:xfrm>
        </p:grpSpPr>
        <p:sp>
          <p:nvSpPr>
            <p:cNvPr id="1752" name="Google Shape;1752;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72"/>
          <p:cNvGrpSpPr/>
          <p:nvPr/>
        </p:nvGrpSpPr>
        <p:grpSpPr>
          <a:xfrm>
            <a:off x="7103403" y="2550562"/>
            <a:ext cx="166473" cy="141497"/>
            <a:chOff x="4660325" y="1866850"/>
            <a:chExt cx="68350" cy="58100"/>
          </a:xfrm>
        </p:grpSpPr>
        <p:sp>
          <p:nvSpPr>
            <p:cNvPr id="1760" name="Google Shape;1760;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72"/>
          <p:cNvGrpSpPr/>
          <p:nvPr/>
        </p:nvGrpSpPr>
        <p:grpSpPr>
          <a:xfrm>
            <a:off x="7412747" y="2576286"/>
            <a:ext cx="162515" cy="90049"/>
            <a:chOff x="4791775" y="1877500"/>
            <a:chExt cx="66725" cy="36975"/>
          </a:xfrm>
        </p:grpSpPr>
        <p:sp>
          <p:nvSpPr>
            <p:cNvPr id="1763" name="Google Shape;1763;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2"/>
          <p:cNvGrpSpPr/>
          <p:nvPr/>
        </p:nvGrpSpPr>
        <p:grpSpPr>
          <a:xfrm>
            <a:off x="7734460" y="2576286"/>
            <a:ext cx="144979" cy="90049"/>
            <a:chOff x="4923925" y="1877500"/>
            <a:chExt cx="59525" cy="36975"/>
          </a:xfrm>
        </p:grpSpPr>
        <p:sp>
          <p:nvSpPr>
            <p:cNvPr id="1766" name="Google Shape;1766;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2"/>
          <p:cNvGrpSpPr/>
          <p:nvPr/>
        </p:nvGrpSpPr>
        <p:grpSpPr>
          <a:xfrm>
            <a:off x="8028952" y="2558477"/>
            <a:ext cx="141447" cy="125667"/>
            <a:chOff x="5058450" y="1870100"/>
            <a:chExt cx="58075" cy="51600"/>
          </a:xfrm>
        </p:grpSpPr>
        <p:sp>
          <p:nvSpPr>
            <p:cNvPr id="1769" name="Google Shape;1769;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72"/>
          <p:cNvGrpSpPr/>
          <p:nvPr/>
        </p:nvGrpSpPr>
        <p:grpSpPr>
          <a:xfrm>
            <a:off x="7443466" y="2980885"/>
            <a:ext cx="101077" cy="107645"/>
            <a:chOff x="4811425" y="2065025"/>
            <a:chExt cx="41500" cy="44200"/>
          </a:xfrm>
        </p:grpSpPr>
        <p:sp>
          <p:nvSpPr>
            <p:cNvPr id="1772" name="Google Shape;1772;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72"/>
          <p:cNvGrpSpPr/>
          <p:nvPr/>
        </p:nvGrpSpPr>
        <p:grpSpPr>
          <a:xfrm>
            <a:off x="7735904" y="2981098"/>
            <a:ext cx="120867" cy="107218"/>
            <a:chOff x="4929875" y="2065025"/>
            <a:chExt cx="49625" cy="44025"/>
          </a:xfrm>
        </p:grpSpPr>
        <p:sp>
          <p:nvSpPr>
            <p:cNvPr id="1775" name="Google Shape;1775;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2"/>
          <p:cNvGrpSpPr/>
          <p:nvPr/>
        </p:nvGrpSpPr>
        <p:grpSpPr>
          <a:xfrm>
            <a:off x="8064572" y="2984112"/>
            <a:ext cx="70206" cy="101191"/>
            <a:chOff x="5083925" y="2066350"/>
            <a:chExt cx="28825" cy="41550"/>
          </a:xfrm>
        </p:grpSpPr>
        <p:sp>
          <p:nvSpPr>
            <p:cNvPr id="1778" name="Google Shape;1778;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72"/>
          <p:cNvGrpSpPr/>
          <p:nvPr/>
        </p:nvGrpSpPr>
        <p:grpSpPr>
          <a:xfrm>
            <a:off x="7096126" y="2999759"/>
            <a:ext cx="181026" cy="69896"/>
            <a:chOff x="4659775" y="2072775"/>
            <a:chExt cx="74325" cy="28700"/>
          </a:xfrm>
        </p:grpSpPr>
        <p:sp>
          <p:nvSpPr>
            <p:cNvPr id="1781" name="Google Shape;1781;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72"/>
          <p:cNvGrpSpPr/>
          <p:nvPr/>
        </p:nvGrpSpPr>
        <p:grpSpPr>
          <a:xfrm>
            <a:off x="8015982" y="2790324"/>
            <a:ext cx="167387" cy="89197"/>
            <a:chOff x="4662475" y="1976500"/>
            <a:chExt cx="68725" cy="36625"/>
          </a:xfrm>
        </p:grpSpPr>
        <p:sp>
          <p:nvSpPr>
            <p:cNvPr id="1785" name="Google Shape;1785;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72"/>
          <p:cNvGrpSpPr/>
          <p:nvPr/>
        </p:nvGrpSpPr>
        <p:grpSpPr>
          <a:xfrm>
            <a:off x="7712887" y="2793764"/>
            <a:ext cx="166899" cy="82317"/>
            <a:chOff x="4920150" y="1977875"/>
            <a:chExt cx="68525" cy="33800"/>
          </a:xfrm>
        </p:grpSpPr>
        <p:sp>
          <p:nvSpPr>
            <p:cNvPr id="1789" name="Google Shape;1789;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72"/>
          <p:cNvGrpSpPr/>
          <p:nvPr/>
        </p:nvGrpSpPr>
        <p:grpSpPr>
          <a:xfrm>
            <a:off x="7124044" y="3197682"/>
            <a:ext cx="125190" cy="127859"/>
            <a:chOff x="4676550" y="2160575"/>
            <a:chExt cx="51400" cy="52500"/>
          </a:xfrm>
        </p:grpSpPr>
        <p:sp>
          <p:nvSpPr>
            <p:cNvPr id="1793" name="Google Shape;1793;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72"/>
          <p:cNvGrpSpPr/>
          <p:nvPr/>
        </p:nvGrpSpPr>
        <p:grpSpPr>
          <a:xfrm>
            <a:off x="7421302" y="3204714"/>
            <a:ext cx="145405" cy="113794"/>
            <a:chOff x="4768325" y="2163475"/>
            <a:chExt cx="59700" cy="46725"/>
          </a:xfrm>
        </p:grpSpPr>
        <p:sp>
          <p:nvSpPr>
            <p:cNvPr id="1797" name="Google Shape;1797;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5" name="Google Shape;1805;p72"/>
          <p:cNvGrpSpPr/>
          <p:nvPr/>
        </p:nvGrpSpPr>
        <p:grpSpPr>
          <a:xfrm>
            <a:off x="7437621" y="3459808"/>
            <a:ext cx="112768" cy="106853"/>
            <a:chOff x="4768575" y="2253950"/>
            <a:chExt cx="46300" cy="43875"/>
          </a:xfrm>
        </p:grpSpPr>
        <p:sp>
          <p:nvSpPr>
            <p:cNvPr id="1806" name="Google Shape;1806;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72"/>
          <p:cNvGrpSpPr/>
          <p:nvPr/>
        </p:nvGrpSpPr>
        <p:grpSpPr>
          <a:xfrm>
            <a:off x="7737243" y="3948834"/>
            <a:ext cx="118187" cy="146246"/>
            <a:chOff x="4960900" y="2433225"/>
            <a:chExt cx="48525" cy="60050"/>
          </a:xfrm>
        </p:grpSpPr>
        <p:sp>
          <p:nvSpPr>
            <p:cNvPr id="1809" name="Google Shape;1809;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72"/>
          <p:cNvGrpSpPr/>
          <p:nvPr/>
        </p:nvGrpSpPr>
        <p:grpSpPr>
          <a:xfrm>
            <a:off x="7425808" y="4212895"/>
            <a:ext cx="136394" cy="143810"/>
            <a:chOff x="4854075" y="2527625"/>
            <a:chExt cx="56000" cy="59050"/>
          </a:xfrm>
        </p:grpSpPr>
        <p:sp>
          <p:nvSpPr>
            <p:cNvPr id="1812" name="Google Shape;1812;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72"/>
          <p:cNvGrpSpPr/>
          <p:nvPr/>
        </p:nvGrpSpPr>
        <p:grpSpPr>
          <a:xfrm>
            <a:off x="8050020" y="3676639"/>
            <a:ext cx="99312" cy="160797"/>
            <a:chOff x="5059700" y="2334775"/>
            <a:chExt cx="40775" cy="66025"/>
          </a:xfrm>
        </p:grpSpPr>
        <p:sp>
          <p:nvSpPr>
            <p:cNvPr id="1818" name="Google Shape;1818;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72"/>
          <p:cNvGrpSpPr/>
          <p:nvPr/>
        </p:nvGrpSpPr>
        <p:grpSpPr>
          <a:xfrm>
            <a:off x="8007184" y="3941771"/>
            <a:ext cx="184984" cy="160371"/>
            <a:chOff x="5037700" y="2430325"/>
            <a:chExt cx="75950" cy="65850"/>
          </a:xfrm>
        </p:grpSpPr>
        <p:sp>
          <p:nvSpPr>
            <p:cNvPr id="1828" name="Google Shape;1828;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2"/>
          <p:cNvGrpSpPr/>
          <p:nvPr/>
        </p:nvGrpSpPr>
        <p:grpSpPr>
          <a:xfrm>
            <a:off x="7426689" y="3708223"/>
            <a:ext cx="173014" cy="97629"/>
            <a:chOff x="4756975" y="2341800"/>
            <a:chExt cx="91975" cy="51925"/>
          </a:xfrm>
        </p:grpSpPr>
        <p:sp>
          <p:nvSpPr>
            <p:cNvPr id="1831" name="Google Shape;1831;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72"/>
          <p:cNvGrpSpPr/>
          <p:nvPr/>
        </p:nvGrpSpPr>
        <p:grpSpPr>
          <a:xfrm>
            <a:off x="7693626" y="4196920"/>
            <a:ext cx="212497" cy="175761"/>
            <a:chOff x="4943575" y="2516350"/>
            <a:chExt cx="98675" cy="81700"/>
          </a:xfrm>
        </p:grpSpPr>
        <p:sp>
          <p:nvSpPr>
            <p:cNvPr id="1852" name="Google Shape;1852;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0" name="Google Shape;1930;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grpSp>
        <p:nvGrpSpPr>
          <p:cNvPr id="1939" name="Google Shape;1939;p73"/>
          <p:cNvGrpSpPr/>
          <p:nvPr/>
        </p:nvGrpSpPr>
        <p:grpSpPr>
          <a:xfrm>
            <a:off x="752796" y="2869970"/>
            <a:ext cx="2622876" cy="1333540"/>
            <a:chOff x="238125" y="1038125"/>
            <a:chExt cx="7146800" cy="3633625"/>
          </a:xfrm>
        </p:grpSpPr>
        <p:sp>
          <p:nvSpPr>
            <p:cNvPr id="1940" name="Google Shape;1940;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73"/>
          <p:cNvGrpSpPr/>
          <p:nvPr/>
        </p:nvGrpSpPr>
        <p:grpSpPr>
          <a:xfrm>
            <a:off x="6681268" y="3584496"/>
            <a:ext cx="560636" cy="516497"/>
            <a:chOff x="6652051" y="3714143"/>
            <a:chExt cx="560636" cy="516497"/>
          </a:xfrm>
        </p:grpSpPr>
        <p:grpSp>
          <p:nvGrpSpPr>
            <p:cNvPr id="3513" name="Google Shape;3513;p73"/>
            <p:cNvGrpSpPr/>
            <p:nvPr/>
          </p:nvGrpSpPr>
          <p:grpSpPr>
            <a:xfrm>
              <a:off x="6669657" y="3716715"/>
              <a:ext cx="466768" cy="464314"/>
              <a:chOff x="3139766" y="765669"/>
              <a:chExt cx="886380" cy="881888"/>
            </a:xfrm>
          </p:grpSpPr>
          <p:grpSp>
            <p:nvGrpSpPr>
              <p:cNvPr id="3514" name="Google Shape;3514;p73"/>
              <p:cNvGrpSpPr/>
              <p:nvPr/>
            </p:nvGrpSpPr>
            <p:grpSpPr>
              <a:xfrm>
                <a:off x="3139766" y="765669"/>
                <a:ext cx="886380" cy="881888"/>
                <a:chOff x="3139766" y="765669"/>
                <a:chExt cx="886380" cy="881888"/>
              </a:xfrm>
            </p:grpSpPr>
            <p:sp>
              <p:nvSpPr>
                <p:cNvPr id="3515" name="Google Shape;3515;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4" name="Google Shape;3524;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8" name="Google Shape;3528;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73"/>
          <p:cNvGrpSpPr/>
          <p:nvPr/>
        </p:nvGrpSpPr>
        <p:grpSpPr>
          <a:xfrm>
            <a:off x="7679978" y="3065079"/>
            <a:ext cx="104231" cy="320340"/>
            <a:chOff x="7564426" y="3224343"/>
            <a:chExt cx="119985" cy="368801"/>
          </a:xfrm>
        </p:grpSpPr>
        <p:sp>
          <p:nvSpPr>
            <p:cNvPr id="3530" name="Google Shape;3530;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73"/>
          <p:cNvGrpSpPr/>
          <p:nvPr/>
        </p:nvGrpSpPr>
        <p:grpSpPr>
          <a:xfrm>
            <a:off x="7379466" y="3059180"/>
            <a:ext cx="189489" cy="332132"/>
            <a:chOff x="8370831" y="3202002"/>
            <a:chExt cx="218129" cy="382376"/>
          </a:xfrm>
        </p:grpSpPr>
        <p:sp>
          <p:nvSpPr>
            <p:cNvPr id="3533" name="Google Shape;3533;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73"/>
          <p:cNvGrpSpPr/>
          <p:nvPr/>
        </p:nvGrpSpPr>
        <p:grpSpPr>
          <a:xfrm>
            <a:off x="8102855" y="3470312"/>
            <a:ext cx="309429" cy="267000"/>
            <a:chOff x="6742064" y="3750480"/>
            <a:chExt cx="399315" cy="344560"/>
          </a:xfrm>
        </p:grpSpPr>
        <p:sp>
          <p:nvSpPr>
            <p:cNvPr id="3536" name="Google Shape;3536;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73"/>
          <p:cNvGrpSpPr/>
          <p:nvPr/>
        </p:nvGrpSpPr>
        <p:grpSpPr>
          <a:xfrm>
            <a:off x="7641874" y="3821360"/>
            <a:ext cx="180437" cy="281608"/>
            <a:chOff x="7248525" y="3739696"/>
            <a:chExt cx="230531" cy="359790"/>
          </a:xfrm>
        </p:grpSpPr>
        <p:sp>
          <p:nvSpPr>
            <p:cNvPr id="3539" name="Google Shape;3539;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1" name="Google Shape;3541;p73"/>
          <p:cNvGrpSpPr/>
          <p:nvPr/>
        </p:nvGrpSpPr>
        <p:grpSpPr>
          <a:xfrm>
            <a:off x="7887794" y="3464584"/>
            <a:ext cx="162896" cy="278710"/>
            <a:chOff x="7601242" y="3729267"/>
            <a:chExt cx="222566" cy="380803"/>
          </a:xfrm>
        </p:grpSpPr>
        <p:sp>
          <p:nvSpPr>
            <p:cNvPr id="3542" name="Google Shape;3542;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4" name="Google Shape;3544;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5" name="Google Shape;3545;p73"/>
          <p:cNvGrpSpPr/>
          <p:nvPr/>
        </p:nvGrpSpPr>
        <p:grpSpPr>
          <a:xfrm>
            <a:off x="7377439" y="3465724"/>
            <a:ext cx="193543" cy="275990"/>
            <a:chOff x="8304647" y="3738687"/>
            <a:chExt cx="225076" cy="320956"/>
          </a:xfrm>
        </p:grpSpPr>
        <p:sp>
          <p:nvSpPr>
            <p:cNvPr id="3546" name="Google Shape;3546;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73"/>
          <p:cNvGrpSpPr/>
          <p:nvPr/>
        </p:nvGrpSpPr>
        <p:grpSpPr>
          <a:xfrm>
            <a:off x="7649932" y="3465724"/>
            <a:ext cx="178492" cy="275990"/>
            <a:chOff x="8615101" y="3738687"/>
            <a:chExt cx="207573" cy="320956"/>
          </a:xfrm>
        </p:grpSpPr>
        <p:sp>
          <p:nvSpPr>
            <p:cNvPr id="3550" name="Google Shape;3550;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3" name="Google Shape;3553;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3"/>
          <p:cNvGrpSpPr/>
          <p:nvPr/>
        </p:nvGrpSpPr>
        <p:grpSpPr>
          <a:xfrm>
            <a:off x="7875463" y="3868385"/>
            <a:ext cx="187557" cy="187557"/>
            <a:chOff x="8565775" y="671075"/>
            <a:chExt cx="441000" cy="441000"/>
          </a:xfrm>
        </p:grpSpPr>
        <p:sp>
          <p:nvSpPr>
            <p:cNvPr id="3555" name="Google Shape;3555;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7" name="Google Shape;3557;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9" name="Google Shape;3559;p73"/>
          <p:cNvGrpSpPr/>
          <p:nvPr/>
        </p:nvGrpSpPr>
        <p:grpSpPr>
          <a:xfrm>
            <a:off x="6029935" y="2940910"/>
            <a:ext cx="587865" cy="517731"/>
            <a:chOff x="6000718" y="3070557"/>
            <a:chExt cx="587865" cy="517731"/>
          </a:xfrm>
        </p:grpSpPr>
        <p:sp>
          <p:nvSpPr>
            <p:cNvPr id="3560" name="Google Shape;3560;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73"/>
          <p:cNvGrpSpPr/>
          <p:nvPr/>
        </p:nvGrpSpPr>
        <p:grpSpPr>
          <a:xfrm>
            <a:off x="6044740" y="3584570"/>
            <a:ext cx="557665" cy="516387"/>
            <a:chOff x="6015523" y="3714217"/>
            <a:chExt cx="557665" cy="516387"/>
          </a:xfrm>
        </p:grpSpPr>
        <p:grpSp>
          <p:nvGrpSpPr>
            <p:cNvPr id="3571" name="Google Shape;3571;p73"/>
            <p:cNvGrpSpPr/>
            <p:nvPr/>
          </p:nvGrpSpPr>
          <p:grpSpPr>
            <a:xfrm>
              <a:off x="6036094" y="3716980"/>
              <a:ext cx="529822" cy="510480"/>
              <a:chOff x="3148311" y="-545634"/>
              <a:chExt cx="1006118" cy="969572"/>
            </a:xfrm>
          </p:grpSpPr>
          <p:sp>
            <p:nvSpPr>
              <p:cNvPr id="3572" name="Google Shape;3572;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2" name="Google Shape;3582;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73"/>
          <p:cNvGrpSpPr/>
          <p:nvPr/>
        </p:nvGrpSpPr>
        <p:grpSpPr>
          <a:xfrm>
            <a:off x="6673522" y="2943981"/>
            <a:ext cx="576302" cy="511871"/>
            <a:chOff x="6644304" y="3073628"/>
            <a:chExt cx="576302" cy="511871"/>
          </a:xfrm>
        </p:grpSpPr>
        <p:grpSp>
          <p:nvGrpSpPr>
            <p:cNvPr id="3584" name="Google Shape;3584;p73"/>
            <p:cNvGrpSpPr/>
            <p:nvPr/>
          </p:nvGrpSpPr>
          <p:grpSpPr>
            <a:xfrm>
              <a:off x="6712169" y="3073651"/>
              <a:ext cx="481611" cy="506713"/>
              <a:chOff x="1833536" y="-546641"/>
              <a:chExt cx="914567" cy="962419"/>
            </a:xfrm>
          </p:grpSpPr>
          <p:grpSp>
            <p:nvGrpSpPr>
              <p:cNvPr id="3585" name="Google Shape;3585;p73"/>
              <p:cNvGrpSpPr/>
              <p:nvPr/>
            </p:nvGrpSpPr>
            <p:grpSpPr>
              <a:xfrm>
                <a:off x="1833536" y="-524249"/>
                <a:ext cx="914567" cy="940027"/>
                <a:chOff x="1833536" y="-524249"/>
                <a:chExt cx="914567" cy="940027"/>
              </a:xfrm>
            </p:grpSpPr>
            <p:sp>
              <p:nvSpPr>
                <p:cNvPr id="3586" name="Google Shape;3586;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1" name="Google Shape;3591;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73"/>
          <p:cNvGrpSpPr/>
          <p:nvPr/>
        </p:nvGrpSpPr>
        <p:grpSpPr>
          <a:xfrm>
            <a:off x="5938558" y="1033351"/>
            <a:ext cx="2435960" cy="1297725"/>
            <a:chOff x="233350" y="949250"/>
            <a:chExt cx="7137300" cy="3802300"/>
          </a:xfrm>
        </p:grpSpPr>
        <p:sp>
          <p:nvSpPr>
            <p:cNvPr id="3597" name="Google Shape;3597;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73"/>
          <p:cNvGrpSpPr/>
          <p:nvPr/>
        </p:nvGrpSpPr>
        <p:grpSpPr>
          <a:xfrm>
            <a:off x="731715" y="995041"/>
            <a:ext cx="2665073" cy="1317140"/>
            <a:chOff x="793334" y="1192826"/>
            <a:chExt cx="2665073" cy="1317140"/>
          </a:xfrm>
        </p:grpSpPr>
        <p:sp>
          <p:nvSpPr>
            <p:cNvPr id="3649" name="Google Shape;3649;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3"/>
          <p:cNvGrpSpPr/>
          <p:nvPr/>
        </p:nvGrpSpPr>
        <p:grpSpPr>
          <a:xfrm>
            <a:off x="3450485" y="919691"/>
            <a:ext cx="2310381" cy="1488888"/>
            <a:chOff x="229225" y="549050"/>
            <a:chExt cx="7161750" cy="4615275"/>
          </a:xfrm>
        </p:grpSpPr>
        <p:sp>
          <p:nvSpPr>
            <p:cNvPr id="7617" name="Google Shape;7617;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3"/>
          <p:cNvGrpSpPr/>
          <p:nvPr/>
        </p:nvGrpSpPr>
        <p:grpSpPr>
          <a:xfrm>
            <a:off x="3548403" y="2849588"/>
            <a:ext cx="2310282" cy="1374222"/>
            <a:chOff x="238125" y="732525"/>
            <a:chExt cx="7130500" cy="4241425"/>
          </a:xfrm>
        </p:grpSpPr>
        <p:sp>
          <p:nvSpPr>
            <p:cNvPr id="7735" name="Google Shape;7735;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852"/>
        <p:cNvGrpSpPr/>
        <p:nvPr/>
      </p:nvGrpSpPr>
      <p:grpSpPr>
        <a:xfrm>
          <a:off x="0" y="0"/>
          <a:ext cx="0" cy="0"/>
          <a:chOff x="0" y="0"/>
          <a:chExt cx="0" cy="0"/>
        </a:xfrm>
      </p:grpSpPr>
      <p:grpSp>
        <p:nvGrpSpPr>
          <p:cNvPr id="7853" name="Google Shape;7853;p74"/>
          <p:cNvGrpSpPr/>
          <p:nvPr/>
        </p:nvGrpSpPr>
        <p:grpSpPr>
          <a:xfrm>
            <a:off x="2100560" y="3398663"/>
            <a:ext cx="1102891" cy="760337"/>
            <a:chOff x="4967783" y="2151471"/>
            <a:chExt cx="3920692" cy="2702940"/>
          </a:xfrm>
        </p:grpSpPr>
        <p:grpSp>
          <p:nvGrpSpPr>
            <p:cNvPr id="7854" name="Google Shape;7854;p74"/>
            <p:cNvGrpSpPr/>
            <p:nvPr/>
          </p:nvGrpSpPr>
          <p:grpSpPr>
            <a:xfrm>
              <a:off x="5045709" y="2252109"/>
              <a:ext cx="3761071" cy="2501708"/>
              <a:chOff x="2691784" y="1805334"/>
              <a:chExt cx="3761071" cy="2501708"/>
            </a:xfrm>
          </p:grpSpPr>
          <p:sp>
            <p:nvSpPr>
              <p:cNvPr id="7855" name="Google Shape;7855;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4"/>
            <p:cNvGrpSpPr/>
            <p:nvPr/>
          </p:nvGrpSpPr>
          <p:grpSpPr>
            <a:xfrm>
              <a:off x="4967783" y="2151471"/>
              <a:ext cx="3920692" cy="2702940"/>
              <a:chOff x="2613858" y="1704696"/>
              <a:chExt cx="3920692" cy="2702940"/>
            </a:xfrm>
          </p:grpSpPr>
          <p:sp>
            <p:nvSpPr>
              <p:cNvPr id="7863" name="Google Shape;7863;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8" name="Google Shape;7868;p74"/>
          <p:cNvGrpSpPr/>
          <p:nvPr/>
        </p:nvGrpSpPr>
        <p:grpSpPr>
          <a:xfrm>
            <a:off x="3504468" y="1286940"/>
            <a:ext cx="1561911" cy="708580"/>
            <a:chOff x="3530532" y="1496185"/>
            <a:chExt cx="1561911" cy="708580"/>
          </a:xfrm>
        </p:grpSpPr>
        <p:grpSp>
          <p:nvGrpSpPr>
            <p:cNvPr id="7869" name="Google Shape;7869;p74"/>
            <p:cNvGrpSpPr/>
            <p:nvPr/>
          </p:nvGrpSpPr>
          <p:grpSpPr>
            <a:xfrm>
              <a:off x="3720318" y="1857562"/>
              <a:ext cx="1372125" cy="54"/>
              <a:chOff x="3720318" y="1857562"/>
              <a:chExt cx="1372125" cy="54"/>
            </a:xfrm>
          </p:grpSpPr>
          <p:cxnSp>
            <p:nvCxnSpPr>
              <p:cNvPr id="7870" name="Google Shape;7870;p74"/>
              <p:cNvCxnSpPr>
                <a:endCxn id="78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72" name="Google Shape;7872;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73" name="Google Shape;7873;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74" name="Google Shape;7874;p74"/>
              <p:cNvCxnSpPr>
                <a:stCxn id="78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75" name="Google Shape;7875;p74"/>
            <p:cNvGrpSpPr/>
            <p:nvPr/>
          </p:nvGrpSpPr>
          <p:grpSpPr>
            <a:xfrm>
              <a:off x="3567462" y="1496185"/>
              <a:ext cx="286500" cy="272914"/>
              <a:chOff x="3567462" y="1496185"/>
              <a:chExt cx="286500" cy="272914"/>
            </a:xfrm>
          </p:grpSpPr>
          <p:cxnSp>
            <p:nvCxnSpPr>
              <p:cNvPr id="7876" name="Google Shape;7876;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77" name="Google Shape;7877;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8" name="Google Shape;7878;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0" name="Google Shape;7880;p74"/>
            <p:cNvGrpSpPr/>
            <p:nvPr/>
          </p:nvGrpSpPr>
          <p:grpSpPr>
            <a:xfrm>
              <a:off x="3929014" y="1960574"/>
              <a:ext cx="286500" cy="242342"/>
              <a:chOff x="3929014" y="1960574"/>
              <a:chExt cx="286500" cy="242342"/>
            </a:xfrm>
          </p:grpSpPr>
          <p:cxnSp>
            <p:nvCxnSpPr>
              <p:cNvPr id="7881" name="Google Shape;7881;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82" name="Google Shape;7882;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4"/>
            <p:cNvGrpSpPr/>
            <p:nvPr/>
          </p:nvGrpSpPr>
          <p:grpSpPr>
            <a:xfrm>
              <a:off x="4290828" y="1496185"/>
              <a:ext cx="286500" cy="272914"/>
              <a:chOff x="4290828" y="1496185"/>
              <a:chExt cx="286500" cy="272914"/>
            </a:xfrm>
          </p:grpSpPr>
          <p:cxnSp>
            <p:nvCxnSpPr>
              <p:cNvPr id="7884" name="Google Shape;7884;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85" name="Google Shape;7885;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6" name="Google Shape;7886;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7" name="Google Shape;7887;p74"/>
            <p:cNvGrpSpPr/>
            <p:nvPr/>
          </p:nvGrpSpPr>
          <p:grpSpPr>
            <a:xfrm>
              <a:off x="4657726" y="1959674"/>
              <a:ext cx="286500" cy="245092"/>
              <a:chOff x="4657726" y="1959674"/>
              <a:chExt cx="286500" cy="245092"/>
            </a:xfrm>
          </p:grpSpPr>
          <p:cxnSp>
            <p:nvCxnSpPr>
              <p:cNvPr id="7888" name="Google Shape;7888;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89" name="Google Shape;7889;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0" name="Google Shape;7890;p74"/>
          <p:cNvGrpSpPr/>
          <p:nvPr/>
        </p:nvGrpSpPr>
        <p:grpSpPr>
          <a:xfrm>
            <a:off x="3486488" y="2149036"/>
            <a:ext cx="1597032" cy="378649"/>
            <a:chOff x="3512551" y="2358282"/>
            <a:chExt cx="1597032" cy="378649"/>
          </a:xfrm>
        </p:grpSpPr>
        <p:grpSp>
          <p:nvGrpSpPr>
            <p:cNvPr id="7891" name="Google Shape;7891;p74"/>
            <p:cNvGrpSpPr/>
            <p:nvPr/>
          </p:nvGrpSpPr>
          <p:grpSpPr>
            <a:xfrm>
              <a:off x="3738198" y="2553002"/>
              <a:ext cx="1145834" cy="117"/>
              <a:chOff x="3738198" y="2553002"/>
              <a:chExt cx="1145834" cy="117"/>
            </a:xfrm>
          </p:grpSpPr>
          <p:cxnSp>
            <p:nvCxnSpPr>
              <p:cNvPr id="7892" name="Google Shape;7892;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93" name="Google Shape;7893;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94" name="Google Shape;7894;p74"/>
              <p:cNvCxnSpPr>
                <a:stCxn id="7895" idx="6"/>
                <a:endCxn id="78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97" name="Google Shape;7897;p74"/>
            <p:cNvGrpSpPr/>
            <p:nvPr/>
          </p:nvGrpSpPr>
          <p:grpSpPr>
            <a:xfrm>
              <a:off x="3969644" y="2440153"/>
              <a:ext cx="225900" cy="296779"/>
              <a:chOff x="3969644" y="2440153"/>
              <a:chExt cx="225900" cy="296779"/>
            </a:xfrm>
          </p:grpSpPr>
          <p:cxnSp>
            <p:nvCxnSpPr>
              <p:cNvPr id="7898" name="Google Shape;7898;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96" name="Google Shape;7896;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74"/>
            <p:cNvGrpSpPr/>
            <p:nvPr/>
          </p:nvGrpSpPr>
          <p:grpSpPr>
            <a:xfrm>
              <a:off x="4426818" y="2358282"/>
              <a:ext cx="225600" cy="307471"/>
              <a:chOff x="4426818" y="2358282"/>
              <a:chExt cx="225600" cy="307471"/>
            </a:xfrm>
          </p:grpSpPr>
          <p:cxnSp>
            <p:nvCxnSpPr>
              <p:cNvPr id="7901" name="Google Shape;7901;p74"/>
              <p:cNvCxnSpPr>
                <a:stCxn id="79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03" name="Google Shape;7903;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4883984" y="2440153"/>
              <a:ext cx="225600" cy="296479"/>
              <a:chOff x="4883984" y="2440153"/>
              <a:chExt cx="225600" cy="296479"/>
            </a:xfrm>
          </p:grpSpPr>
          <p:cxnSp>
            <p:nvCxnSpPr>
              <p:cNvPr id="7905" name="Google Shape;7905;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06" name="Google Shape;7906;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4"/>
            <p:cNvGrpSpPr/>
            <p:nvPr/>
          </p:nvGrpSpPr>
          <p:grpSpPr>
            <a:xfrm>
              <a:off x="3512551" y="2358356"/>
              <a:ext cx="225647" cy="307629"/>
              <a:chOff x="2182679" y="2005014"/>
              <a:chExt cx="792300" cy="1080158"/>
            </a:xfrm>
          </p:grpSpPr>
          <p:cxnSp>
            <p:nvCxnSpPr>
              <p:cNvPr id="7909" name="Google Shape;7909;p74"/>
              <p:cNvCxnSpPr>
                <a:stCxn id="79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95" name="Google Shape;7895;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1" name="Google Shape;7911;p74"/>
          <p:cNvGrpSpPr/>
          <p:nvPr/>
        </p:nvGrpSpPr>
        <p:grpSpPr>
          <a:xfrm>
            <a:off x="6846570" y="972834"/>
            <a:ext cx="1559809" cy="722610"/>
            <a:chOff x="634175" y="2986275"/>
            <a:chExt cx="3147949" cy="1458344"/>
          </a:xfrm>
        </p:grpSpPr>
        <p:cxnSp>
          <p:nvCxnSpPr>
            <p:cNvPr id="7912" name="Google Shape;7912;p74"/>
            <p:cNvCxnSpPr>
              <a:stCxn id="7913" idx="4"/>
              <a:endCxn id="79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15" name="Google Shape;7915;p74"/>
            <p:cNvCxnSpPr>
              <a:stCxn id="7914" idx="0"/>
              <a:endCxn id="79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17" name="Google Shape;7917;p74"/>
            <p:cNvCxnSpPr>
              <a:stCxn id="7916" idx="4"/>
              <a:endCxn id="79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19" name="Google Shape;7919;p74"/>
            <p:cNvCxnSpPr>
              <a:stCxn id="7918" idx="0"/>
              <a:endCxn id="79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20" name="Google Shape;7920;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6" name="Google Shape;7916;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3" name="Google Shape;7913;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8" name="Google Shape;7918;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4" name="Google Shape;7914;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21" name="Google Shape;7921;p74"/>
          <p:cNvGrpSpPr/>
          <p:nvPr/>
        </p:nvGrpSpPr>
        <p:grpSpPr>
          <a:xfrm>
            <a:off x="3500360" y="2682741"/>
            <a:ext cx="1570719" cy="294123"/>
            <a:chOff x="998425" y="1182125"/>
            <a:chExt cx="1065400" cy="199500"/>
          </a:xfrm>
        </p:grpSpPr>
        <p:sp>
          <p:nvSpPr>
            <p:cNvPr id="7922" name="Google Shape;7922;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4"/>
          <p:cNvGrpSpPr/>
          <p:nvPr/>
        </p:nvGrpSpPr>
        <p:grpSpPr>
          <a:xfrm>
            <a:off x="6843616" y="1800228"/>
            <a:ext cx="1565716" cy="366729"/>
            <a:chOff x="1247650" y="2075423"/>
            <a:chExt cx="6648477" cy="1557238"/>
          </a:xfrm>
        </p:grpSpPr>
        <p:sp>
          <p:nvSpPr>
            <p:cNvPr id="7928" name="Google Shape;7928;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4"/>
          <p:cNvGrpSpPr/>
          <p:nvPr/>
        </p:nvGrpSpPr>
        <p:grpSpPr>
          <a:xfrm>
            <a:off x="6827928" y="2949043"/>
            <a:ext cx="1597061" cy="663440"/>
            <a:chOff x="6796238" y="3158297"/>
            <a:chExt cx="1630319" cy="677257"/>
          </a:xfrm>
        </p:grpSpPr>
        <p:cxnSp>
          <p:nvCxnSpPr>
            <p:cNvPr id="7935" name="Google Shape;7935;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36" name="Google Shape;7936;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37" name="Google Shape;7937;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38" name="Google Shape;7938;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39" name="Google Shape;7939;p74"/>
            <p:cNvGrpSpPr/>
            <p:nvPr/>
          </p:nvGrpSpPr>
          <p:grpSpPr>
            <a:xfrm>
              <a:off x="6796238" y="3311904"/>
              <a:ext cx="1630319" cy="377697"/>
              <a:chOff x="6796238" y="3311904"/>
              <a:chExt cx="1630319" cy="377697"/>
            </a:xfrm>
          </p:grpSpPr>
          <p:sp>
            <p:nvSpPr>
              <p:cNvPr id="7940" name="Google Shape;7940;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3" name="Google Shape;7943;p74"/>
          <p:cNvGrpSpPr/>
          <p:nvPr/>
        </p:nvGrpSpPr>
        <p:grpSpPr>
          <a:xfrm>
            <a:off x="5349066" y="970435"/>
            <a:ext cx="1368606" cy="1593805"/>
            <a:chOff x="1839112" y="2209163"/>
            <a:chExt cx="1918159" cy="2233784"/>
          </a:xfrm>
        </p:grpSpPr>
        <p:sp>
          <p:nvSpPr>
            <p:cNvPr id="7944" name="Google Shape;7944;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47" name="Google Shape;7947;p74"/>
            <p:cNvCxnSpPr>
              <a:stCxn id="7944" idx="6"/>
              <a:endCxn id="79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48" name="Google Shape;7948;p74"/>
            <p:cNvCxnSpPr>
              <a:stCxn id="7945" idx="4"/>
              <a:endCxn id="79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50" name="Google Shape;7950;p74"/>
            <p:cNvCxnSpPr>
              <a:stCxn id="7949" idx="6"/>
              <a:endCxn id="79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51" name="Google Shape;7951;p74"/>
            <p:cNvCxnSpPr>
              <a:stCxn id="7946" idx="4"/>
              <a:endCxn id="79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49" name="Google Shape;7949;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4" name="Google Shape;7954;p74"/>
            <p:cNvCxnSpPr>
              <a:endCxn id="79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55" name="Google Shape;7955;p74"/>
          <p:cNvGrpSpPr/>
          <p:nvPr/>
        </p:nvGrpSpPr>
        <p:grpSpPr>
          <a:xfrm>
            <a:off x="3481439" y="976671"/>
            <a:ext cx="1637968" cy="154942"/>
            <a:chOff x="238125" y="2506075"/>
            <a:chExt cx="7115411" cy="673075"/>
          </a:xfrm>
        </p:grpSpPr>
        <p:sp>
          <p:nvSpPr>
            <p:cNvPr id="7956" name="Google Shape;7956;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4"/>
          <p:cNvGrpSpPr/>
          <p:nvPr/>
        </p:nvGrpSpPr>
        <p:grpSpPr>
          <a:xfrm>
            <a:off x="720124" y="1298269"/>
            <a:ext cx="2476762" cy="91743"/>
            <a:chOff x="1464850" y="436376"/>
            <a:chExt cx="6001362" cy="222300"/>
          </a:xfrm>
        </p:grpSpPr>
        <p:sp>
          <p:nvSpPr>
            <p:cNvPr id="7962" name="Google Shape;7962;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7" name="Google Shape;7967;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68" name="Google Shape;7968;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69" name="Google Shape;7969;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70" name="Google Shape;7970;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71" name="Google Shape;7971;p74"/>
          <p:cNvGrpSpPr/>
          <p:nvPr/>
        </p:nvGrpSpPr>
        <p:grpSpPr>
          <a:xfrm>
            <a:off x="706391" y="2533734"/>
            <a:ext cx="1452710" cy="651923"/>
            <a:chOff x="803162" y="2667727"/>
            <a:chExt cx="1411906" cy="633611"/>
          </a:xfrm>
        </p:grpSpPr>
        <p:cxnSp>
          <p:nvCxnSpPr>
            <p:cNvPr id="7972" name="Google Shape;7972;p74"/>
            <p:cNvCxnSpPr>
              <a:stCxn id="7973" idx="2"/>
              <a:endCxn id="79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5" name="Google Shape;7975;p74"/>
            <p:cNvCxnSpPr>
              <a:stCxn id="7976" idx="0"/>
              <a:endCxn id="79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7" name="Google Shape;7977;p74"/>
            <p:cNvCxnSpPr>
              <a:stCxn id="7976" idx="2"/>
              <a:endCxn id="79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9" name="Google Shape;7979;p74"/>
            <p:cNvCxnSpPr>
              <a:stCxn id="7980" idx="0"/>
              <a:endCxn id="79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81" name="Google Shape;7981;p74"/>
            <p:cNvCxnSpPr>
              <a:stCxn id="7974" idx="2"/>
              <a:endCxn id="79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83" name="Google Shape;7983;p74"/>
            <p:cNvCxnSpPr>
              <a:stCxn id="7984" idx="0"/>
              <a:endCxn id="79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80" name="Google Shape;7980;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8" name="Google Shape;7978;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84" name="Google Shape;7984;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82" name="Google Shape;7982;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4" name="Google Shape;7974;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6" name="Google Shape;7976;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3" name="Google Shape;7973;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85" name="Google Shape;7985;p74"/>
          <p:cNvGrpSpPr/>
          <p:nvPr/>
        </p:nvGrpSpPr>
        <p:grpSpPr>
          <a:xfrm>
            <a:off x="706393" y="969273"/>
            <a:ext cx="2518541" cy="209309"/>
            <a:chOff x="803163" y="1111966"/>
            <a:chExt cx="2447800" cy="203430"/>
          </a:xfrm>
        </p:grpSpPr>
        <p:grpSp>
          <p:nvGrpSpPr>
            <p:cNvPr id="7986" name="Google Shape;7986;p74"/>
            <p:cNvGrpSpPr/>
            <p:nvPr/>
          </p:nvGrpSpPr>
          <p:grpSpPr>
            <a:xfrm>
              <a:off x="1958180" y="1111966"/>
              <a:ext cx="588019" cy="121396"/>
              <a:chOff x="4808316" y="2800065"/>
              <a:chExt cx="1999386" cy="412910"/>
            </a:xfrm>
          </p:grpSpPr>
          <p:sp>
            <p:nvSpPr>
              <p:cNvPr id="7987" name="Google Shape;7987;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8" name="Google Shape;7988;p74"/>
              <p:cNvGrpSpPr/>
              <p:nvPr/>
            </p:nvGrpSpPr>
            <p:grpSpPr>
              <a:xfrm>
                <a:off x="4808316" y="2800065"/>
                <a:ext cx="92400" cy="411825"/>
                <a:chOff x="845575" y="2563700"/>
                <a:chExt cx="92400" cy="411825"/>
              </a:xfrm>
            </p:grpSpPr>
            <p:cxnSp>
              <p:nvCxnSpPr>
                <p:cNvPr id="7989" name="Google Shape;7989;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90" name="Google Shape;7990;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91" name="Google Shape;7991;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92" name="Google Shape;7992;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3" name="Google Shape;7993;p74"/>
            <p:cNvGrpSpPr/>
            <p:nvPr/>
          </p:nvGrpSpPr>
          <p:grpSpPr>
            <a:xfrm>
              <a:off x="803163" y="1111974"/>
              <a:ext cx="591158" cy="121545"/>
              <a:chOff x="803163" y="1111974"/>
              <a:chExt cx="591158" cy="121545"/>
            </a:xfrm>
          </p:grpSpPr>
          <p:grpSp>
            <p:nvGrpSpPr>
              <p:cNvPr id="7994" name="Google Shape;7994;p74"/>
              <p:cNvGrpSpPr/>
              <p:nvPr/>
            </p:nvGrpSpPr>
            <p:grpSpPr>
              <a:xfrm>
                <a:off x="803163" y="1111974"/>
                <a:ext cx="27175" cy="121077"/>
                <a:chOff x="845575" y="2563700"/>
                <a:chExt cx="92400" cy="411825"/>
              </a:xfrm>
            </p:grpSpPr>
            <p:cxnSp>
              <p:nvCxnSpPr>
                <p:cNvPr id="7995" name="Google Shape;7995;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96" name="Google Shape;7996;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7" name="Google Shape;7997;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74"/>
            <p:cNvGrpSpPr/>
            <p:nvPr/>
          </p:nvGrpSpPr>
          <p:grpSpPr>
            <a:xfrm>
              <a:off x="1381910" y="1194219"/>
              <a:ext cx="588341" cy="121177"/>
              <a:chOff x="1381910" y="1194219"/>
              <a:chExt cx="588341" cy="121177"/>
            </a:xfrm>
          </p:grpSpPr>
          <p:grpSp>
            <p:nvGrpSpPr>
              <p:cNvPr id="7999" name="Google Shape;7999;p74"/>
              <p:cNvGrpSpPr/>
              <p:nvPr/>
            </p:nvGrpSpPr>
            <p:grpSpPr>
              <a:xfrm rot="10800000">
                <a:off x="1381910" y="1194319"/>
                <a:ext cx="27175" cy="121077"/>
                <a:chOff x="2070100" y="2563700"/>
                <a:chExt cx="92400" cy="411825"/>
              </a:xfrm>
            </p:grpSpPr>
            <p:cxnSp>
              <p:nvCxnSpPr>
                <p:cNvPr id="8000" name="Google Shape;8000;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01" name="Google Shape;8001;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2" name="Google Shape;8002;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4"/>
            <p:cNvGrpSpPr/>
            <p:nvPr/>
          </p:nvGrpSpPr>
          <p:grpSpPr>
            <a:xfrm>
              <a:off x="2532079" y="1194219"/>
              <a:ext cx="704927" cy="121177"/>
              <a:chOff x="2532079" y="1194219"/>
              <a:chExt cx="704927" cy="121177"/>
            </a:xfrm>
          </p:grpSpPr>
          <p:grpSp>
            <p:nvGrpSpPr>
              <p:cNvPr id="8004" name="Google Shape;8004;p74"/>
              <p:cNvGrpSpPr/>
              <p:nvPr/>
            </p:nvGrpSpPr>
            <p:grpSpPr>
              <a:xfrm rot="10800000">
                <a:off x="2532079" y="1194319"/>
                <a:ext cx="27175" cy="121077"/>
                <a:chOff x="2070100" y="2563700"/>
                <a:chExt cx="92400" cy="411825"/>
              </a:xfrm>
            </p:grpSpPr>
            <p:cxnSp>
              <p:nvCxnSpPr>
                <p:cNvPr id="8005" name="Google Shape;8005;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06" name="Google Shape;8006;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7" name="Google Shape;8007;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8" name="Google Shape;8008;p74"/>
          <p:cNvGrpSpPr/>
          <p:nvPr/>
        </p:nvGrpSpPr>
        <p:grpSpPr>
          <a:xfrm>
            <a:off x="3499403" y="3665904"/>
            <a:ext cx="1567778" cy="491677"/>
            <a:chOff x="5194708" y="3484366"/>
            <a:chExt cx="3148148" cy="987304"/>
          </a:xfrm>
        </p:grpSpPr>
        <p:grpSp>
          <p:nvGrpSpPr>
            <p:cNvPr id="8009" name="Google Shape;8009;p74"/>
            <p:cNvGrpSpPr/>
            <p:nvPr/>
          </p:nvGrpSpPr>
          <p:grpSpPr>
            <a:xfrm>
              <a:off x="7531521" y="3484366"/>
              <a:ext cx="811335" cy="987304"/>
              <a:chOff x="3379425" y="1617275"/>
              <a:chExt cx="1090650" cy="1327200"/>
            </a:xfrm>
          </p:grpSpPr>
          <p:sp>
            <p:nvSpPr>
              <p:cNvPr id="8010" name="Google Shape;8010;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74"/>
            <p:cNvGrpSpPr/>
            <p:nvPr/>
          </p:nvGrpSpPr>
          <p:grpSpPr>
            <a:xfrm>
              <a:off x="6752546" y="3484366"/>
              <a:ext cx="811428" cy="987304"/>
              <a:chOff x="2332275" y="1617275"/>
              <a:chExt cx="1090775" cy="1327200"/>
            </a:xfrm>
          </p:grpSpPr>
          <p:sp>
            <p:nvSpPr>
              <p:cNvPr id="8014" name="Google Shape;8014;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4"/>
            <p:cNvGrpSpPr/>
            <p:nvPr/>
          </p:nvGrpSpPr>
          <p:grpSpPr>
            <a:xfrm>
              <a:off x="5973664" y="3484366"/>
              <a:ext cx="811335" cy="987304"/>
              <a:chOff x="1285250" y="1617275"/>
              <a:chExt cx="1090650" cy="1327200"/>
            </a:xfrm>
          </p:grpSpPr>
          <p:sp>
            <p:nvSpPr>
              <p:cNvPr id="8018" name="Google Shape;8018;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4"/>
            <p:cNvGrpSpPr/>
            <p:nvPr/>
          </p:nvGrpSpPr>
          <p:grpSpPr>
            <a:xfrm>
              <a:off x="5194708" y="3484366"/>
              <a:ext cx="811409" cy="987304"/>
              <a:chOff x="238125" y="1617275"/>
              <a:chExt cx="1090750" cy="1327200"/>
            </a:xfrm>
          </p:grpSpPr>
          <p:sp>
            <p:nvSpPr>
              <p:cNvPr id="8022" name="Google Shape;8022;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5" name="Google Shape;8025;p74"/>
          <p:cNvGrpSpPr/>
          <p:nvPr/>
        </p:nvGrpSpPr>
        <p:grpSpPr>
          <a:xfrm>
            <a:off x="3460012" y="3146315"/>
            <a:ext cx="1616964" cy="346256"/>
            <a:chOff x="1808063" y="4294338"/>
            <a:chExt cx="3370782" cy="721817"/>
          </a:xfrm>
        </p:grpSpPr>
        <p:sp>
          <p:nvSpPr>
            <p:cNvPr id="8026" name="Google Shape;8026;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4"/>
          <p:cNvGrpSpPr/>
          <p:nvPr/>
        </p:nvGrpSpPr>
        <p:grpSpPr>
          <a:xfrm>
            <a:off x="738224" y="3432344"/>
            <a:ext cx="1295882" cy="646587"/>
            <a:chOff x="834100" y="3642869"/>
            <a:chExt cx="1259483" cy="628426"/>
          </a:xfrm>
        </p:grpSpPr>
        <p:sp>
          <p:nvSpPr>
            <p:cNvPr id="8037" name="Google Shape;8037;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2" name="Google Shape;8062;p74"/>
            <p:cNvGrpSpPr/>
            <p:nvPr/>
          </p:nvGrpSpPr>
          <p:grpSpPr>
            <a:xfrm>
              <a:off x="1360364" y="3847835"/>
              <a:ext cx="208119" cy="224359"/>
              <a:chOff x="1360769" y="3847100"/>
              <a:chExt cx="208119" cy="224359"/>
            </a:xfrm>
          </p:grpSpPr>
          <p:sp>
            <p:nvSpPr>
              <p:cNvPr id="8063" name="Google Shape;8063;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74"/>
          <p:cNvGrpSpPr/>
          <p:nvPr/>
        </p:nvGrpSpPr>
        <p:grpSpPr>
          <a:xfrm rot="5400000">
            <a:off x="5951337" y="3228841"/>
            <a:ext cx="164064" cy="1414916"/>
            <a:chOff x="4428249" y="1369375"/>
            <a:chExt cx="36905" cy="429569"/>
          </a:xfrm>
        </p:grpSpPr>
        <p:sp>
          <p:nvSpPr>
            <p:cNvPr id="8098" name="Google Shape;8098;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4"/>
          <p:cNvGrpSpPr/>
          <p:nvPr/>
        </p:nvGrpSpPr>
        <p:grpSpPr>
          <a:xfrm rot="10800000" flipH="1">
            <a:off x="5323766" y="2817385"/>
            <a:ext cx="1419207" cy="24808"/>
            <a:chOff x="219558" y="4738465"/>
            <a:chExt cx="5852400" cy="102300"/>
          </a:xfrm>
        </p:grpSpPr>
        <p:cxnSp>
          <p:nvCxnSpPr>
            <p:cNvPr id="8131" name="Google Shape;8131;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32" name="Google Shape;8132;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4"/>
          <p:cNvGrpSpPr/>
          <p:nvPr/>
        </p:nvGrpSpPr>
        <p:grpSpPr>
          <a:xfrm>
            <a:off x="5335084" y="3190448"/>
            <a:ext cx="1396570" cy="385016"/>
            <a:chOff x="5286284" y="2966544"/>
            <a:chExt cx="1396570" cy="385016"/>
          </a:xfrm>
        </p:grpSpPr>
        <p:cxnSp>
          <p:nvCxnSpPr>
            <p:cNvPr id="8138" name="Google Shape;8138;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39" name="Google Shape;8139;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40" name="Google Shape;8140;p74"/>
            <p:cNvGrpSpPr/>
            <p:nvPr/>
          </p:nvGrpSpPr>
          <p:grpSpPr>
            <a:xfrm>
              <a:off x="5287688" y="3173364"/>
              <a:ext cx="1395166" cy="74100"/>
              <a:chOff x="5287688" y="3173364"/>
              <a:chExt cx="1395166" cy="74100"/>
            </a:xfrm>
          </p:grpSpPr>
          <p:cxnSp>
            <p:nvCxnSpPr>
              <p:cNvPr id="8141" name="Google Shape;8141;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42" name="Google Shape;8142;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43" name="Google Shape;8143;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4" name="Google Shape;8144;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5" name="Google Shape;8145;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6" name="Google Shape;8146;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7" name="Google Shape;8147;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8" name="Google Shape;8148;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49" name="Google Shape;8149;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50" name="Google Shape;8150;p74"/>
          <p:cNvGrpSpPr/>
          <p:nvPr/>
        </p:nvGrpSpPr>
        <p:grpSpPr>
          <a:xfrm>
            <a:off x="2021150" y="1609224"/>
            <a:ext cx="1182276" cy="662027"/>
            <a:chOff x="2029517" y="1732295"/>
            <a:chExt cx="1149068" cy="643432"/>
          </a:xfrm>
        </p:grpSpPr>
        <p:grpSp>
          <p:nvGrpSpPr>
            <p:cNvPr id="8151" name="Google Shape;8151;p74"/>
            <p:cNvGrpSpPr/>
            <p:nvPr/>
          </p:nvGrpSpPr>
          <p:grpSpPr>
            <a:xfrm>
              <a:off x="2708660" y="1746937"/>
              <a:ext cx="455427" cy="244429"/>
              <a:chOff x="2700693" y="1746937"/>
              <a:chExt cx="455427" cy="244429"/>
            </a:xfrm>
          </p:grpSpPr>
          <p:grpSp>
            <p:nvGrpSpPr>
              <p:cNvPr id="8152" name="Google Shape;8152;p74"/>
              <p:cNvGrpSpPr/>
              <p:nvPr/>
            </p:nvGrpSpPr>
            <p:grpSpPr>
              <a:xfrm>
                <a:off x="2905682" y="1782817"/>
                <a:ext cx="250438" cy="208549"/>
                <a:chOff x="2905682" y="1782817"/>
                <a:chExt cx="250438" cy="208549"/>
              </a:xfrm>
            </p:grpSpPr>
            <p:cxnSp>
              <p:nvCxnSpPr>
                <p:cNvPr id="8153" name="Google Shape;8153;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54" name="Google Shape;8154;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4"/>
              <p:cNvGrpSpPr/>
              <p:nvPr/>
            </p:nvGrpSpPr>
            <p:grpSpPr>
              <a:xfrm>
                <a:off x="2700693" y="1746937"/>
                <a:ext cx="449967" cy="72374"/>
                <a:chOff x="2700693" y="1746937"/>
                <a:chExt cx="449967" cy="72374"/>
              </a:xfrm>
            </p:grpSpPr>
            <p:cxnSp>
              <p:nvCxnSpPr>
                <p:cNvPr id="8156" name="Google Shape;8156;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57" name="Google Shape;8157;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74"/>
            <p:cNvGrpSpPr/>
            <p:nvPr/>
          </p:nvGrpSpPr>
          <p:grpSpPr>
            <a:xfrm>
              <a:off x="2029517" y="1732295"/>
              <a:ext cx="1149068" cy="643432"/>
              <a:chOff x="2029517" y="1732295"/>
              <a:chExt cx="1149068" cy="643432"/>
            </a:xfrm>
          </p:grpSpPr>
          <p:grpSp>
            <p:nvGrpSpPr>
              <p:cNvPr id="8159" name="Google Shape;8159;p74"/>
              <p:cNvGrpSpPr/>
              <p:nvPr/>
            </p:nvGrpSpPr>
            <p:grpSpPr>
              <a:xfrm>
                <a:off x="2703618" y="2103152"/>
                <a:ext cx="474966" cy="260017"/>
                <a:chOff x="2703618" y="2103152"/>
                <a:chExt cx="474966" cy="260017"/>
              </a:xfrm>
            </p:grpSpPr>
            <p:grpSp>
              <p:nvGrpSpPr>
                <p:cNvPr id="8160" name="Google Shape;8160;p74"/>
                <p:cNvGrpSpPr/>
                <p:nvPr/>
              </p:nvGrpSpPr>
              <p:grpSpPr>
                <a:xfrm>
                  <a:off x="2703618" y="2290640"/>
                  <a:ext cx="450291" cy="72529"/>
                  <a:chOff x="2703618" y="2290640"/>
                  <a:chExt cx="450291" cy="72529"/>
                </a:xfrm>
              </p:grpSpPr>
              <p:cxnSp>
                <p:nvCxnSpPr>
                  <p:cNvPr id="8161" name="Google Shape;8161;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62" name="Google Shape;8162;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4"/>
                <p:cNvGrpSpPr/>
                <p:nvPr/>
              </p:nvGrpSpPr>
              <p:grpSpPr>
                <a:xfrm>
                  <a:off x="2908607" y="2103152"/>
                  <a:ext cx="269977" cy="223538"/>
                  <a:chOff x="2908607" y="2103152"/>
                  <a:chExt cx="269977" cy="223538"/>
                </a:xfrm>
              </p:grpSpPr>
              <p:cxnSp>
                <p:nvCxnSpPr>
                  <p:cNvPr id="8164" name="Google Shape;8164;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65" name="Google Shape;8165;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6" name="Google Shape;8166;p74"/>
              <p:cNvGrpSpPr/>
              <p:nvPr/>
            </p:nvGrpSpPr>
            <p:grpSpPr>
              <a:xfrm>
                <a:off x="2029517" y="1732295"/>
                <a:ext cx="685827" cy="643432"/>
                <a:chOff x="2029517" y="1732295"/>
                <a:chExt cx="685827" cy="643432"/>
              </a:xfrm>
            </p:grpSpPr>
            <p:sp>
              <p:nvSpPr>
                <p:cNvPr id="8167" name="Google Shape;8167;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8" name="Google Shape;8168;p74"/>
                <p:cNvGrpSpPr/>
                <p:nvPr/>
              </p:nvGrpSpPr>
              <p:grpSpPr>
                <a:xfrm>
                  <a:off x="2158948" y="1732295"/>
                  <a:ext cx="556396" cy="333108"/>
                  <a:chOff x="2158948" y="1732295"/>
                  <a:chExt cx="556396" cy="333108"/>
                </a:xfrm>
              </p:grpSpPr>
              <p:cxnSp>
                <p:nvCxnSpPr>
                  <p:cNvPr id="8169" name="Google Shape;8169;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70" name="Google Shape;8170;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74"/>
                <p:cNvGrpSpPr/>
                <p:nvPr/>
              </p:nvGrpSpPr>
              <p:grpSpPr>
                <a:xfrm>
                  <a:off x="2159908" y="2065057"/>
                  <a:ext cx="550884" cy="310670"/>
                  <a:chOff x="2159908" y="2065057"/>
                  <a:chExt cx="550884" cy="310670"/>
                </a:xfrm>
              </p:grpSpPr>
              <p:cxnSp>
                <p:nvCxnSpPr>
                  <p:cNvPr id="8172" name="Google Shape;8172;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73" name="Google Shape;8173;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74" name="Google Shape;8174;p74"/>
          <p:cNvGrpSpPr/>
          <p:nvPr/>
        </p:nvGrpSpPr>
        <p:grpSpPr>
          <a:xfrm>
            <a:off x="706399" y="1556837"/>
            <a:ext cx="962651" cy="810058"/>
            <a:chOff x="732462" y="1766083"/>
            <a:chExt cx="962651" cy="810058"/>
          </a:xfrm>
        </p:grpSpPr>
        <p:grpSp>
          <p:nvGrpSpPr>
            <p:cNvPr id="8175" name="Google Shape;8175;p74"/>
            <p:cNvGrpSpPr/>
            <p:nvPr/>
          </p:nvGrpSpPr>
          <p:grpSpPr>
            <a:xfrm>
              <a:off x="732462" y="1908333"/>
              <a:ext cx="339369" cy="524756"/>
              <a:chOff x="844912" y="1819635"/>
              <a:chExt cx="329836" cy="510016"/>
            </a:xfrm>
          </p:grpSpPr>
          <p:sp>
            <p:nvSpPr>
              <p:cNvPr id="8176" name="Google Shape;8176;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4"/>
            <p:cNvGrpSpPr/>
            <p:nvPr/>
          </p:nvGrpSpPr>
          <p:grpSpPr>
            <a:xfrm>
              <a:off x="1184858" y="2256650"/>
              <a:ext cx="510255" cy="319491"/>
              <a:chOff x="1284601" y="2158168"/>
              <a:chExt cx="495923" cy="310517"/>
            </a:xfrm>
          </p:grpSpPr>
          <p:sp>
            <p:nvSpPr>
              <p:cNvPr id="8183" name="Google Shape;8183;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4" name="Google Shape;8184;p74"/>
              <p:cNvGrpSpPr/>
              <p:nvPr/>
            </p:nvGrpSpPr>
            <p:grpSpPr>
              <a:xfrm>
                <a:off x="1507666" y="2158168"/>
                <a:ext cx="272858" cy="310517"/>
                <a:chOff x="1507666" y="2158168"/>
                <a:chExt cx="272858" cy="310517"/>
              </a:xfrm>
            </p:grpSpPr>
            <p:grpSp>
              <p:nvGrpSpPr>
                <p:cNvPr id="8185" name="Google Shape;8185;p74"/>
                <p:cNvGrpSpPr/>
                <p:nvPr/>
              </p:nvGrpSpPr>
              <p:grpSpPr>
                <a:xfrm>
                  <a:off x="1507666" y="2176104"/>
                  <a:ext cx="166395" cy="273149"/>
                  <a:chOff x="1507666" y="2176104"/>
                  <a:chExt cx="166395" cy="273149"/>
                </a:xfrm>
              </p:grpSpPr>
              <p:sp>
                <p:nvSpPr>
                  <p:cNvPr id="8186" name="Google Shape;8186;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3" name="Google Shape;8193;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5" name="Google Shape;8195;p74"/>
            <p:cNvGrpSpPr/>
            <p:nvPr/>
          </p:nvGrpSpPr>
          <p:grpSpPr>
            <a:xfrm>
              <a:off x="1184858" y="1766083"/>
              <a:ext cx="510255" cy="319491"/>
              <a:chOff x="1284601" y="1681380"/>
              <a:chExt cx="495923" cy="310517"/>
            </a:xfrm>
          </p:grpSpPr>
          <p:sp>
            <p:nvSpPr>
              <p:cNvPr id="8196" name="Google Shape;8196;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74"/>
              <p:cNvGrpSpPr/>
              <p:nvPr/>
            </p:nvGrpSpPr>
            <p:grpSpPr>
              <a:xfrm>
                <a:off x="1507666" y="1681380"/>
                <a:ext cx="272858" cy="310517"/>
                <a:chOff x="1507666" y="1681380"/>
                <a:chExt cx="272858" cy="310517"/>
              </a:xfrm>
            </p:grpSpPr>
            <p:grpSp>
              <p:nvGrpSpPr>
                <p:cNvPr id="8198" name="Google Shape;8198;p74"/>
                <p:cNvGrpSpPr/>
                <p:nvPr/>
              </p:nvGrpSpPr>
              <p:grpSpPr>
                <a:xfrm>
                  <a:off x="1507666" y="1700120"/>
                  <a:ext cx="166395" cy="272984"/>
                  <a:chOff x="1507666" y="1700120"/>
                  <a:chExt cx="166395" cy="272984"/>
                </a:xfrm>
              </p:grpSpPr>
              <p:sp>
                <p:nvSpPr>
                  <p:cNvPr id="8199" name="Google Shape;8199;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6" name="Google Shape;8206;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8" name="Google Shape;8208;p74"/>
          <p:cNvGrpSpPr/>
          <p:nvPr/>
        </p:nvGrpSpPr>
        <p:grpSpPr>
          <a:xfrm>
            <a:off x="6815339" y="2324267"/>
            <a:ext cx="1622269" cy="552443"/>
            <a:chOff x="6894650" y="2574740"/>
            <a:chExt cx="1445100" cy="492111"/>
          </a:xfrm>
        </p:grpSpPr>
        <p:sp>
          <p:nvSpPr>
            <p:cNvPr id="8209" name="Google Shape;8209;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4" name="Google Shape;8214;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15" name="Google Shape;8215;p74"/>
          <p:cNvGrpSpPr/>
          <p:nvPr/>
        </p:nvGrpSpPr>
        <p:grpSpPr>
          <a:xfrm>
            <a:off x="6834882" y="3698522"/>
            <a:ext cx="1583206" cy="475705"/>
            <a:chOff x="6953919" y="3907920"/>
            <a:chExt cx="1377300" cy="475705"/>
          </a:xfrm>
        </p:grpSpPr>
        <p:cxnSp>
          <p:nvCxnSpPr>
            <p:cNvPr id="8216" name="Google Shape;8216;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17" name="Google Shape;8217;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18" name="Google Shape;8218;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19" name="Google Shape;8219;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20" name="Google Shape;8220;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21" name="Google Shape;8221;p74"/>
          <p:cNvGrpSpPr/>
          <p:nvPr/>
        </p:nvGrpSpPr>
        <p:grpSpPr>
          <a:xfrm>
            <a:off x="2338470" y="2459668"/>
            <a:ext cx="836286" cy="824529"/>
            <a:chOff x="2389399" y="2595741"/>
            <a:chExt cx="812796" cy="801369"/>
          </a:xfrm>
        </p:grpSpPr>
        <p:grpSp>
          <p:nvGrpSpPr>
            <p:cNvPr id="8222" name="Google Shape;8222;p74"/>
            <p:cNvGrpSpPr/>
            <p:nvPr/>
          </p:nvGrpSpPr>
          <p:grpSpPr>
            <a:xfrm>
              <a:off x="2492145" y="2881565"/>
              <a:ext cx="607300" cy="229751"/>
              <a:chOff x="2492145" y="2881565"/>
              <a:chExt cx="607300" cy="229751"/>
            </a:xfrm>
          </p:grpSpPr>
          <p:sp>
            <p:nvSpPr>
              <p:cNvPr id="8223" name="Google Shape;8223;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4"/>
            <p:cNvGrpSpPr/>
            <p:nvPr/>
          </p:nvGrpSpPr>
          <p:grpSpPr>
            <a:xfrm>
              <a:off x="2389399" y="2595741"/>
              <a:ext cx="812796" cy="296825"/>
              <a:chOff x="2389399" y="2595741"/>
              <a:chExt cx="812796" cy="296825"/>
            </a:xfrm>
          </p:grpSpPr>
          <p:grpSp>
            <p:nvGrpSpPr>
              <p:cNvPr id="8227" name="Google Shape;8227;p74"/>
              <p:cNvGrpSpPr/>
              <p:nvPr/>
            </p:nvGrpSpPr>
            <p:grpSpPr>
              <a:xfrm>
                <a:off x="2389399" y="2595741"/>
                <a:ext cx="363638" cy="296825"/>
                <a:chOff x="2389399" y="2595741"/>
                <a:chExt cx="363638" cy="296825"/>
              </a:xfrm>
            </p:grpSpPr>
            <p:grpSp>
              <p:nvGrpSpPr>
                <p:cNvPr id="8228" name="Google Shape;8228;p74"/>
                <p:cNvGrpSpPr/>
                <p:nvPr/>
              </p:nvGrpSpPr>
              <p:grpSpPr>
                <a:xfrm>
                  <a:off x="2493852" y="2794333"/>
                  <a:ext cx="259185" cy="98232"/>
                  <a:chOff x="2493852" y="2794333"/>
                  <a:chExt cx="259185" cy="98232"/>
                </a:xfrm>
              </p:grpSpPr>
              <p:sp>
                <p:nvSpPr>
                  <p:cNvPr id="8229" name="Google Shape;8229;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a:off x="2389399" y="2595741"/>
                  <a:ext cx="224343" cy="182054"/>
                  <a:chOff x="2389399" y="2595741"/>
                  <a:chExt cx="224343" cy="182054"/>
                </a:xfrm>
              </p:grpSpPr>
              <p:sp>
                <p:nvSpPr>
                  <p:cNvPr id="8233" name="Google Shape;8233;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5" name="Google Shape;8235;p74"/>
              <p:cNvGrpSpPr/>
              <p:nvPr/>
            </p:nvGrpSpPr>
            <p:grpSpPr>
              <a:xfrm>
                <a:off x="2683630" y="2595741"/>
                <a:ext cx="224334" cy="296825"/>
                <a:chOff x="2683630" y="2595741"/>
                <a:chExt cx="224334" cy="296825"/>
              </a:xfrm>
            </p:grpSpPr>
            <p:grpSp>
              <p:nvGrpSpPr>
                <p:cNvPr id="8236" name="Google Shape;8236;p74"/>
                <p:cNvGrpSpPr/>
                <p:nvPr/>
              </p:nvGrpSpPr>
              <p:grpSpPr>
                <a:xfrm>
                  <a:off x="2788083" y="2794333"/>
                  <a:ext cx="15356" cy="98232"/>
                  <a:chOff x="2788083" y="2794333"/>
                  <a:chExt cx="15356" cy="98232"/>
                </a:xfrm>
              </p:grpSpPr>
              <p:sp>
                <p:nvSpPr>
                  <p:cNvPr id="8237" name="Google Shape;8237;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4"/>
                <p:cNvGrpSpPr/>
                <p:nvPr/>
              </p:nvGrpSpPr>
              <p:grpSpPr>
                <a:xfrm>
                  <a:off x="2683630" y="2595741"/>
                  <a:ext cx="224334" cy="182054"/>
                  <a:chOff x="2683630" y="2595741"/>
                  <a:chExt cx="224334" cy="182054"/>
                </a:xfrm>
              </p:grpSpPr>
              <p:sp>
                <p:nvSpPr>
                  <p:cNvPr id="8241" name="Google Shape;8241;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3" name="Google Shape;8243;p74"/>
              <p:cNvGrpSpPr/>
              <p:nvPr/>
            </p:nvGrpSpPr>
            <p:grpSpPr>
              <a:xfrm>
                <a:off x="2838475" y="2595741"/>
                <a:ext cx="363719" cy="296825"/>
                <a:chOff x="2838475" y="2595741"/>
                <a:chExt cx="363719" cy="296825"/>
              </a:xfrm>
            </p:grpSpPr>
            <p:grpSp>
              <p:nvGrpSpPr>
                <p:cNvPr id="8244" name="Google Shape;8244;p74"/>
                <p:cNvGrpSpPr/>
                <p:nvPr/>
              </p:nvGrpSpPr>
              <p:grpSpPr>
                <a:xfrm>
                  <a:off x="2838475" y="2794333"/>
                  <a:ext cx="259185" cy="98232"/>
                  <a:chOff x="2838475" y="2794333"/>
                  <a:chExt cx="259185" cy="98232"/>
                </a:xfrm>
              </p:grpSpPr>
              <p:sp>
                <p:nvSpPr>
                  <p:cNvPr id="8245" name="Google Shape;8245;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4"/>
                <p:cNvGrpSpPr/>
                <p:nvPr/>
              </p:nvGrpSpPr>
              <p:grpSpPr>
                <a:xfrm>
                  <a:off x="2977852" y="2595741"/>
                  <a:ext cx="224343" cy="182054"/>
                  <a:chOff x="2977852" y="2595741"/>
                  <a:chExt cx="224343" cy="182054"/>
                </a:xfrm>
              </p:grpSpPr>
              <p:sp>
                <p:nvSpPr>
                  <p:cNvPr id="8249" name="Google Shape;8249;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51" name="Google Shape;8251;p74"/>
            <p:cNvGrpSpPr/>
            <p:nvPr/>
          </p:nvGrpSpPr>
          <p:grpSpPr>
            <a:xfrm>
              <a:off x="2389399" y="3100241"/>
              <a:ext cx="812796" cy="296869"/>
              <a:chOff x="2389399" y="3100241"/>
              <a:chExt cx="812796" cy="296869"/>
            </a:xfrm>
          </p:grpSpPr>
          <p:grpSp>
            <p:nvGrpSpPr>
              <p:cNvPr id="8252" name="Google Shape;8252;p74"/>
              <p:cNvGrpSpPr/>
              <p:nvPr/>
            </p:nvGrpSpPr>
            <p:grpSpPr>
              <a:xfrm>
                <a:off x="2683630" y="3100241"/>
                <a:ext cx="224334" cy="296869"/>
                <a:chOff x="2683630" y="3100241"/>
                <a:chExt cx="224334" cy="296869"/>
              </a:xfrm>
            </p:grpSpPr>
            <p:grpSp>
              <p:nvGrpSpPr>
                <p:cNvPr id="8253" name="Google Shape;8253;p74"/>
                <p:cNvGrpSpPr/>
                <p:nvPr/>
              </p:nvGrpSpPr>
              <p:grpSpPr>
                <a:xfrm>
                  <a:off x="2788083" y="3100241"/>
                  <a:ext cx="15356" cy="98237"/>
                  <a:chOff x="2788083" y="3100241"/>
                  <a:chExt cx="15356" cy="98237"/>
                </a:xfrm>
              </p:grpSpPr>
              <p:sp>
                <p:nvSpPr>
                  <p:cNvPr id="8254" name="Google Shape;8254;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4"/>
                <p:cNvGrpSpPr/>
                <p:nvPr/>
              </p:nvGrpSpPr>
              <p:grpSpPr>
                <a:xfrm>
                  <a:off x="2683630" y="3215065"/>
                  <a:ext cx="224334" cy="182045"/>
                  <a:chOff x="2683630" y="3215065"/>
                  <a:chExt cx="224334" cy="182045"/>
                </a:xfrm>
              </p:grpSpPr>
              <p:sp>
                <p:nvSpPr>
                  <p:cNvPr id="8258" name="Google Shape;8258;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0" name="Google Shape;8260;p74"/>
              <p:cNvGrpSpPr/>
              <p:nvPr/>
            </p:nvGrpSpPr>
            <p:grpSpPr>
              <a:xfrm>
                <a:off x="2389399" y="3100241"/>
                <a:ext cx="363638" cy="296869"/>
                <a:chOff x="2389399" y="3100241"/>
                <a:chExt cx="363638" cy="296869"/>
              </a:xfrm>
            </p:grpSpPr>
            <p:grpSp>
              <p:nvGrpSpPr>
                <p:cNvPr id="8261" name="Google Shape;8261;p74"/>
                <p:cNvGrpSpPr/>
                <p:nvPr/>
              </p:nvGrpSpPr>
              <p:grpSpPr>
                <a:xfrm>
                  <a:off x="2493852" y="3100241"/>
                  <a:ext cx="259185" cy="98237"/>
                  <a:chOff x="2493852" y="3100241"/>
                  <a:chExt cx="259185" cy="98237"/>
                </a:xfrm>
              </p:grpSpPr>
              <p:sp>
                <p:nvSpPr>
                  <p:cNvPr id="8262" name="Google Shape;8262;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4"/>
                <p:cNvGrpSpPr/>
                <p:nvPr/>
              </p:nvGrpSpPr>
              <p:grpSpPr>
                <a:xfrm>
                  <a:off x="2389399" y="3215065"/>
                  <a:ext cx="224343" cy="182045"/>
                  <a:chOff x="2389399" y="3215065"/>
                  <a:chExt cx="224343" cy="182045"/>
                </a:xfrm>
              </p:grpSpPr>
              <p:sp>
                <p:nvSpPr>
                  <p:cNvPr id="8266" name="Google Shape;8266;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8" name="Google Shape;8268;p74"/>
              <p:cNvGrpSpPr/>
              <p:nvPr/>
            </p:nvGrpSpPr>
            <p:grpSpPr>
              <a:xfrm>
                <a:off x="2838475" y="3100241"/>
                <a:ext cx="363719" cy="296869"/>
                <a:chOff x="2838475" y="3100241"/>
                <a:chExt cx="363719" cy="296869"/>
              </a:xfrm>
            </p:grpSpPr>
            <p:grpSp>
              <p:nvGrpSpPr>
                <p:cNvPr id="8269" name="Google Shape;8269;p74"/>
                <p:cNvGrpSpPr/>
                <p:nvPr/>
              </p:nvGrpSpPr>
              <p:grpSpPr>
                <a:xfrm>
                  <a:off x="2838475" y="3100241"/>
                  <a:ext cx="259185" cy="98237"/>
                  <a:chOff x="2838475" y="3100241"/>
                  <a:chExt cx="259185" cy="98237"/>
                </a:xfrm>
              </p:grpSpPr>
              <p:sp>
                <p:nvSpPr>
                  <p:cNvPr id="8270" name="Google Shape;8270;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4"/>
                <p:cNvGrpSpPr/>
                <p:nvPr/>
              </p:nvGrpSpPr>
              <p:grpSpPr>
                <a:xfrm>
                  <a:off x="2977852" y="3215065"/>
                  <a:ext cx="224343" cy="182045"/>
                  <a:chOff x="2977852" y="3215065"/>
                  <a:chExt cx="224343" cy="182045"/>
                </a:xfrm>
              </p:grpSpPr>
              <p:sp>
                <p:nvSpPr>
                  <p:cNvPr id="8274" name="Google Shape;8274;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279"/>
        <p:cNvGrpSpPr/>
        <p:nvPr/>
      </p:nvGrpSpPr>
      <p:grpSpPr>
        <a:xfrm>
          <a:off x="0" y="0"/>
          <a:ext cx="0" cy="0"/>
          <a:chOff x="0" y="0"/>
          <a:chExt cx="0" cy="0"/>
        </a:xfrm>
      </p:grpSpPr>
      <p:grpSp>
        <p:nvGrpSpPr>
          <p:cNvPr id="8280" name="Google Shape;8280;p75"/>
          <p:cNvGrpSpPr/>
          <p:nvPr/>
        </p:nvGrpSpPr>
        <p:grpSpPr>
          <a:xfrm>
            <a:off x="702088" y="3155922"/>
            <a:ext cx="2390414" cy="1024800"/>
            <a:chOff x="728925" y="3296613"/>
            <a:chExt cx="2390414" cy="1024800"/>
          </a:xfrm>
        </p:grpSpPr>
        <p:grpSp>
          <p:nvGrpSpPr>
            <p:cNvPr id="8281" name="Google Shape;8281;p75"/>
            <p:cNvGrpSpPr/>
            <p:nvPr/>
          </p:nvGrpSpPr>
          <p:grpSpPr>
            <a:xfrm>
              <a:off x="728925" y="3619800"/>
              <a:ext cx="2390414" cy="500893"/>
              <a:chOff x="728925" y="3619800"/>
              <a:chExt cx="2390414" cy="500893"/>
            </a:xfrm>
          </p:grpSpPr>
          <p:sp>
            <p:nvSpPr>
              <p:cNvPr id="8282" name="Google Shape;8282;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3" name="Google Shape;8283;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84" name="Google Shape;8284;p75"/>
            <p:cNvGrpSpPr/>
            <p:nvPr/>
          </p:nvGrpSpPr>
          <p:grpSpPr>
            <a:xfrm>
              <a:off x="1348050" y="3296613"/>
              <a:ext cx="1706152" cy="1024800"/>
              <a:chOff x="1348050" y="3296613"/>
              <a:chExt cx="1706152" cy="1024800"/>
            </a:xfrm>
          </p:grpSpPr>
          <p:sp>
            <p:nvSpPr>
              <p:cNvPr id="8285" name="Google Shape;8285;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6" name="Google Shape;8286;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7" name="Google Shape;8287;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8" name="Google Shape;8288;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9" name="Google Shape;8289;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90" name="Google Shape;8290;p75"/>
            <p:cNvGrpSpPr/>
            <p:nvPr/>
          </p:nvGrpSpPr>
          <p:grpSpPr>
            <a:xfrm>
              <a:off x="1455707" y="3654858"/>
              <a:ext cx="1491150" cy="417657"/>
              <a:chOff x="1455707" y="3654858"/>
              <a:chExt cx="1491150" cy="417657"/>
            </a:xfrm>
          </p:grpSpPr>
          <p:sp>
            <p:nvSpPr>
              <p:cNvPr id="8291" name="Google Shape;8291;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11" name="Google Shape;8311;p75"/>
          <p:cNvGraphicFramePr/>
          <p:nvPr/>
        </p:nvGraphicFramePr>
        <p:xfrm>
          <a:off x="5937787" y="2153834"/>
          <a:ext cx="3000000" cy="3000000"/>
        </p:xfrm>
        <a:graphic>
          <a:graphicData uri="http://schemas.openxmlformats.org/drawingml/2006/table">
            <a:tbl>
              <a:tblPr>
                <a:noFill/>
                <a:tableStyleId>{CCB39365-825F-4319-804E-9C32C3DD8E00}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12" name="Google Shape;8312;p75"/>
          <p:cNvGrpSpPr/>
          <p:nvPr/>
        </p:nvGrpSpPr>
        <p:grpSpPr>
          <a:xfrm>
            <a:off x="710464" y="981599"/>
            <a:ext cx="2396505" cy="976502"/>
            <a:chOff x="749309" y="1112739"/>
            <a:chExt cx="2371603" cy="976502"/>
          </a:xfrm>
        </p:grpSpPr>
        <p:grpSp>
          <p:nvGrpSpPr>
            <p:cNvPr id="8313" name="Google Shape;8313;p75"/>
            <p:cNvGrpSpPr/>
            <p:nvPr/>
          </p:nvGrpSpPr>
          <p:grpSpPr>
            <a:xfrm>
              <a:off x="1092126" y="1112739"/>
              <a:ext cx="2028786" cy="975464"/>
              <a:chOff x="1092126" y="1112739"/>
              <a:chExt cx="2028786" cy="975464"/>
            </a:xfrm>
          </p:grpSpPr>
          <p:sp>
            <p:nvSpPr>
              <p:cNvPr id="8314" name="Google Shape;8314;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75"/>
            <p:cNvGrpSpPr/>
            <p:nvPr/>
          </p:nvGrpSpPr>
          <p:grpSpPr>
            <a:xfrm>
              <a:off x="749309" y="1112739"/>
              <a:ext cx="314700" cy="975464"/>
              <a:chOff x="749309" y="1112739"/>
              <a:chExt cx="314700" cy="975464"/>
            </a:xfrm>
          </p:grpSpPr>
          <p:sp>
            <p:nvSpPr>
              <p:cNvPr id="8339" name="Google Shape;8339;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3" name="Google Shape;8343;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47" name="Google Shape;8347;p75"/>
          <p:cNvGraphicFramePr/>
          <p:nvPr/>
        </p:nvGraphicFramePr>
        <p:xfrm>
          <a:off x="5937812" y="981584"/>
          <a:ext cx="3000000" cy="3000000"/>
        </p:xfrm>
        <a:graphic>
          <a:graphicData uri="http://schemas.openxmlformats.org/drawingml/2006/table">
            <a:tbl>
              <a:tblPr>
                <a:noFill/>
                <a:tableStyleId>{CCB39365-825F-4319-804E-9C32C3DD8E00}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48" name="Google Shape;8348;p75"/>
          <p:cNvGraphicFramePr/>
          <p:nvPr/>
        </p:nvGraphicFramePr>
        <p:xfrm>
          <a:off x="3358675" y="2153834"/>
          <a:ext cx="3000000" cy="3000000"/>
        </p:xfrm>
        <a:graphic>
          <a:graphicData uri="http://schemas.openxmlformats.org/drawingml/2006/table">
            <a:tbl>
              <a:tblPr>
                <a:noFill/>
                <a:tableStyleId>{CCB39365-825F-4319-804E-9C32C3DD8E00}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49" name="Google Shape;8349;p75"/>
          <p:cNvGrpSpPr/>
          <p:nvPr/>
        </p:nvGrpSpPr>
        <p:grpSpPr>
          <a:xfrm>
            <a:off x="3360661" y="3144795"/>
            <a:ext cx="2363377" cy="1047062"/>
            <a:chOff x="3358399" y="3285485"/>
            <a:chExt cx="2363377" cy="1047062"/>
          </a:xfrm>
        </p:grpSpPr>
        <p:grpSp>
          <p:nvGrpSpPr>
            <p:cNvPr id="8350" name="Google Shape;8350;p75"/>
            <p:cNvGrpSpPr/>
            <p:nvPr/>
          </p:nvGrpSpPr>
          <p:grpSpPr>
            <a:xfrm>
              <a:off x="3358412" y="3285485"/>
              <a:ext cx="2363244" cy="139500"/>
              <a:chOff x="3358412" y="3285485"/>
              <a:chExt cx="2363244" cy="139500"/>
            </a:xfrm>
          </p:grpSpPr>
          <p:sp>
            <p:nvSpPr>
              <p:cNvPr id="8351" name="Google Shape;8351;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5"/>
            <p:cNvGrpSpPr/>
            <p:nvPr/>
          </p:nvGrpSpPr>
          <p:grpSpPr>
            <a:xfrm>
              <a:off x="3358412" y="3466996"/>
              <a:ext cx="2363244" cy="139500"/>
              <a:chOff x="3358412" y="3466996"/>
              <a:chExt cx="2363244" cy="139500"/>
            </a:xfrm>
          </p:grpSpPr>
          <p:sp>
            <p:nvSpPr>
              <p:cNvPr id="8357" name="Google Shape;8357;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75"/>
            <p:cNvGrpSpPr/>
            <p:nvPr/>
          </p:nvGrpSpPr>
          <p:grpSpPr>
            <a:xfrm>
              <a:off x="3358412" y="3648507"/>
              <a:ext cx="2363244" cy="139500"/>
              <a:chOff x="3358412" y="3648507"/>
              <a:chExt cx="2363244" cy="139500"/>
            </a:xfrm>
          </p:grpSpPr>
          <p:sp>
            <p:nvSpPr>
              <p:cNvPr id="8363" name="Google Shape;8363;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5"/>
            <p:cNvGrpSpPr/>
            <p:nvPr/>
          </p:nvGrpSpPr>
          <p:grpSpPr>
            <a:xfrm>
              <a:off x="3358412" y="3830018"/>
              <a:ext cx="2363244" cy="139500"/>
              <a:chOff x="3358412" y="3830018"/>
              <a:chExt cx="2363244" cy="139500"/>
            </a:xfrm>
          </p:grpSpPr>
          <p:sp>
            <p:nvSpPr>
              <p:cNvPr id="8369" name="Google Shape;8369;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5"/>
            <p:cNvGrpSpPr/>
            <p:nvPr/>
          </p:nvGrpSpPr>
          <p:grpSpPr>
            <a:xfrm>
              <a:off x="3358399" y="4011514"/>
              <a:ext cx="2363377" cy="139537"/>
              <a:chOff x="3294800" y="4134603"/>
              <a:chExt cx="2638876" cy="152400"/>
            </a:xfrm>
          </p:grpSpPr>
          <p:sp>
            <p:nvSpPr>
              <p:cNvPr id="8375" name="Google Shape;8375;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5"/>
            <p:cNvGrpSpPr/>
            <p:nvPr/>
          </p:nvGrpSpPr>
          <p:grpSpPr>
            <a:xfrm>
              <a:off x="3358399" y="4193010"/>
              <a:ext cx="2363377" cy="139537"/>
              <a:chOff x="3294800" y="4134603"/>
              <a:chExt cx="2638876" cy="152400"/>
            </a:xfrm>
          </p:grpSpPr>
          <p:sp>
            <p:nvSpPr>
              <p:cNvPr id="8381" name="Google Shape;8381;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86" name="Google Shape;8386;p75"/>
          <p:cNvGraphicFramePr/>
          <p:nvPr/>
        </p:nvGraphicFramePr>
        <p:xfrm>
          <a:off x="711463" y="2153834"/>
          <a:ext cx="3000000" cy="3000000"/>
        </p:xfrm>
        <a:graphic>
          <a:graphicData uri="http://schemas.openxmlformats.org/drawingml/2006/table">
            <a:tbl>
              <a:tblPr>
                <a:noFill/>
                <a:tableStyleId>{CCB39365-825F-4319-804E-9C32C3DD8E00}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87" name="Google Shape;8387;p75"/>
          <p:cNvGrpSpPr/>
          <p:nvPr/>
        </p:nvGrpSpPr>
        <p:grpSpPr>
          <a:xfrm>
            <a:off x="4161132" y="2557649"/>
            <a:ext cx="1302095" cy="60959"/>
            <a:chOff x="3558802" y="4011427"/>
            <a:chExt cx="1866000" cy="111300"/>
          </a:xfrm>
        </p:grpSpPr>
        <p:sp>
          <p:nvSpPr>
            <p:cNvPr id="8388" name="Google Shape;8388;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5"/>
          <p:cNvGrpSpPr/>
          <p:nvPr/>
        </p:nvGrpSpPr>
        <p:grpSpPr>
          <a:xfrm>
            <a:off x="4706620" y="2839808"/>
            <a:ext cx="914340" cy="60959"/>
            <a:chOff x="3558802" y="4011427"/>
            <a:chExt cx="1866000" cy="111300"/>
          </a:xfrm>
        </p:grpSpPr>
        <p:sp>
          <p:nvSpPr>
            <p:cNvPr id="8391" name="Google Shape;8391;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5"/>
          <p:cNvGrpSpPr/>
          <p:nvPr/>
        </p:nvGrpSpPr>
        <p:grpSpPr>
          <a:xfrm>
            <a:off x="5871419" y="3167606"/>
            <a:ext cx="2522867" cy="1001454"/>
            <a:chOff x="1904318" y="789980"/>
            <a:chExt cx="1489472" cy="606868"/>
          </a:xfrm>
        </p:grpSpPr>
        <p:cxnSp>
          <p:nvCxnSpPr>
            <p:cNvPr id="8394" name="Google Shape;8394;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95" name="Google Shape;8395;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96" name="Google Shape;8396;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97" name="Google Shape;8397;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398" name="Google Shape;8398;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399" name="Google Shape;8399;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00" name="Google Shape;8400;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01" name="Google Shape;8401;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08" name="Google Shape;8408;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09" name="Google Shape;8409;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10" name="Google Shape;8410;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5"/>
          <p:cNvGrpSpPr/>
          <p:nvPr/>
        </p:nvGrpSpPr>
        <p:grpSpPr>
          <a:xfrm>
            <a:off x="3355824" y="951642"/>
            <a:ext cx="2363393" cy="1005865"/>
            <a:chOff x="3292400" y="1193188"/>
            <a:chExt cx="2615240" cy="1131075"/>
          </a:xfrm>
        </p:grpSpPr>
        <p:sp>
          <p:nvSpPr>
            <p:cNvPr id="8412" name="Google Shape;8412;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3" name="Google Shape;8413;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4" name="Google Shape;8414;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15" name="Google Shape;8415;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16" name="Google Shape;8416;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17" name="Google Shape;8417;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18" name="Google Shape;8418;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19" name="Google Shape;8419;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20" name="Google Shape;8420;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21" name="Google Shape;8421;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22" name="Google Shape;8422;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23" name="Google Shape;8423;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24" name="Google Shape;8424;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25" name="Google Shape;8425;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26" name="Google Shape;8426;p75"/>
            <p:cNvGrpSpPr/>
            <p:nvPr/>
          </p:nvGrpSpPr>
          <p:grpSpPr>
            <a:xfrm>
              <a:off x="3748438" y="1378608"/>
              <a:ext cx="2159202" cy="903971"/>
              <a:chOff x="1683525" y="2179850"/>
              <a:chExt cx="4519050" cy="2134525"/>
            </a:xfrm>
          </p:grpSpPr>
          <p:sp>
            <p:nvSpPr>
              <p:cNvPr id="8427" name="Google Shape;8427;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8" name="Google Shape;8428;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9" name="Google Shape;8429;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0" name="Google Shape;8430;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1" name="Google Shape;8431;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2" name="Google Shape;8432;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3" name="Google Shape;8433;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4" name="Google Shape;8434;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5" name="Google Shape;8435;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6" name="Google Shape;8436;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7" name="Google Shape;8437;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38" name="Google Shape;8438;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442"/>
        <p:cNvGrpSpPr/>
        <p:nvPr/>
      </p:nvGrpSpPr>
      <p:grpSpPr>
        <a:xfrm>
          <a:off x="0" y="0"/>
          <a:ext cx="0" cy="0"/>
          <a:chOff x="0" y="0"/>
          <a:chExt cx="0" cy="0"/>
        </a:xfrm>
      </p:grpSpPr>
      <p:grpSp>
        <p:nvGrpSpPr>
          <p:cNvPr id="8443" name="Google Shape;8443;p76"/>
          <p:cNvGrpSpPr/>
          <p:nvPr/>
        </p:nvGrpSpPr>
        <p:grpSpPr>
          <a:xfrm>
            <a:off x="4796690" y="970938"/>
            <a:ext cx="745431" cy="718863"/>
            <a:chOff x="4249973" y="1201875"/>
            <a:chExt cx="1958568" cy="1888762"/>
          </a:xfrm>
        </p:grpSpPr>
        <p:sp>
          <p:nvSpPr>
            <p:cNvPr id="8444" name="Google Shape;8444;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5" name="Google Shape;8445;p76"/>
            <p:cNvGrpSpPr/>
            <p:nvPr/>
          </p:nvGrpSpPr>
          <p:grpSpPr>
            <a:xfrm>
              <a:off x="5853086" y="1789142"/>
              <a:ext cx="355454" cy="1048099"/>
              <a:chOff x="5576108" y="2016725"/>
              <a:chExt cx="565200" cy="1666560"/>
            </a:xfrm>
          </p:grpSpPr>
          <p:sp>
            <p:nvSpPr>
              <p:cNvPr id="8446" name="Google Shape;8446;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7" name="Google Shape;8447;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6"/>
            <p:cNvGrpSpPr/>
            <p:nvPr/>
          </p:nvGrpSpPr>
          <p:grpSpPr>
            <a:xfrm>
              <a:off x="4869455" y="2691676"/>
              <a:ext cx="1013897" cy="398961"/>
              <a:chOff x="4012057" y="3451825"/>
              <a:chExt cx="1612175" cy="634379"/>
            </a:xfrm>
          </p:grpSpPr>
          <p:sp>
            <p:nvSpPr>
              <p:cNvPr id="8449" name="Google Shape;8449;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0" name="Google Shape;8450;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6"/>
            <p:cNvGrpSpPr/>
            <p:nvPr/>
          </p:nvGrpSpPr>
          <p:grpSpPr>
            <a:xfrm>
              <a:off x="4276937" y="2155961"/>
              <a:ext cx="651965" cy="891358"/>
              <a:chOff x="3069908" y="2599997"/>
              <a:chExt cx="1036675" cy="1417328"/>
            </a:xfrm>
          </p:grpSpPr>
          <p:sp>
            <p:nvSpPr>
              <p:cNvPr id="8452" name="Google Shape;8452;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3" name="Google Shape;8453;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6"/>
            <p:cNvGrpSpPr/>
            <p:nvPr/>
          </p:nvGrpSpPr>
          <p:grpSpPr>
            <a:xfrm>
              <a:off x="5054918" y="1201875"/>
              <a:ext cx="999548" cy="602711"/>
              <a:chOff x="4306958" y="1082925"/>
              <a:chExt cx="1589359" cy="958358"/>
            </a:xfrm>
          </p:grpSpPr>
          <p:sp>
            <p:nvSpPr>
              <p:cNvPr id="8455" name="Google Shape;8455;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6" name="Google Shape;8456;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6"/>
            <p:cNvGrpSpPr/>
            <p:nvPr/>
          </p:nvGrpSpPr>
          <p:grpSpPr>
            <a:xfrm>
              <a:off x="4249973" y="1303451"/>
              <a:ext cx="799317" cy="841334"/>
              <a:chOff x="3027033" y="1244439"/>
              <a:chExt cx="1270977" cy="1337786"/>
            </a:xfrm>
          </p:grpSpPr>
          <p:sp>
            <p:nvSpPr>
              <p:cNvPr id="8458" name="Google Shape;8458;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9" name="Google Shape;8459;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0" name="Google Shape;8460;p76"/>
          <p:cNvGrpSpPr/>
          <p:nvPr/>
        </p:nvGrpSpPr>
        <p:grpSpPr>
          <a:xfrm>
            <a:off x="713063" y="1849388"/>
            <a:ext cx="761767" cy="729896"/>
            <a:chOff x="2657744" y="2337745"/>
            <a:chExt cx="832987" cy="798137"/>
          </a:xfrm>
        </p:grpSpPr>
        <p:sp>
          <p:nvSpPr>
            <p:cNvPr id="8461" name="Google Shape;8461;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6"/>
          <p:cNvGrpSpPr/>
          <p:nvPr/>
        </p:nvGrpSpPr>
        <p:grpSpPr>
          <a:xfrm>
            <a:off x="3224027" y="1852594"/>
            <a:ext cx="685569" cy="723586"/>
            <a:chOff x="3398134" y="2057755"/>
            <a:chExt cx="704087" cy="743130"/>
          </a:xfrm>
        </p:grpSpPr>
        <p:grpSp>
          <p:nvGrpSpPr>
            <p:cNvPr id="8468" name="Google Shape;8468;p76"/>
            <p:cNvGrpSpPr/>
            <p:nvPr/>
          </p:nvGrpSpPr>
          <p:grpSpPr>
            <a:xfrm>
              <a:off x="3398134" y="2290183"/>
              <a:ext cx="315300" cy="219900"/>
              <a:chOff x="3398134" y="2290183"/>
              <a:chExt cx="315300" cy="219900"/>
            </a:xfrm>
          </p:grpSpPr>
          <p:sp>
            <p:nvSpPr>
              <p:cNvPr id="8469" name="Google Shape;8469;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70" name="Google Shape;8470;p76"/>
              <p:cNvCxnSpPr>
                <a:stCxn id="84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71" name="Google Shape;8471;p76"/>
            <p:cNvGrpSpPr/>
            <p:nvPr/>
          </p:nvGrpSpPr>
          <p:grpSpPr>
            <a:xfrm>
              <a:off x="3547823" y="2467358"/>
              <a:ext cx="219900" cy="333527"/>
              <a:chOff x="3547823" y="2467358"/>
              <a:chExt cx="219900" cy="333527"/>
            </a:xfrm>
          </p:grpSpPr>
          <p:sp>
            <p:nvSpPr>
              <p:cNvPr id="8472" name="Google Shape;8472;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73" name="Google Shape;8473;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474" name="Google Shape;8474;p76"/>
            <p:cNvGrpSpPr/>
            <p:nvPr/>
          </p:nvGrpSpPr>
          <p:grpSpPr>
            <a:xfrm>
              <a:off x="3734138" y="2467358"/>
              <a:ext cx="219900" cy="333527"/>
              <a:chOff x="3734138" y="2467358"/>
              <a:chExt cx="219900" cy="333527"/>
            </a:xfrm>
          </p:grpSpPr>
          <p:sp>
            <p:nvSpPr>
              <p:cNvPr id="8475" name="Google Shape;8475;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76" name="Google Shape;8476;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477" name="Google Shape;8477;p76"/>
            <p:cNvGrpSpPr/>
            <p:nvPr/>
          </p:nvGrpSpPr>
          <p:grpSpPr>
            <a:xfrm>
              <a:off x="3787560" y="2288011"/>
              <a:ext cx="314661" cy="219900"/>
              <a:chOff x="3787560" y="2288011"/>
              <a:chExt cx="314661" cy="219900"/>
            </a:xfrm>
          </p:grpSpPr>
          <p:sp>
            <p:nvSpPr>
              <p:cNvPr id="8478" name="Google Shape;8478;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79" name="Google Shape;8479;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480" name="Google Shape;8480;p76"/>
            <p:cNvGrpSpPr/>
            <p:nvPr/>
          </p:nvGrpSpPr>
          <p:grpSpPr>
            <a:xfrm>
              <a:off x="3637290" y="2057755"/>
              <a:ext cx="219900" cy="335499"/>
              <a:chOff x="3637290" y="2057755"/>
              <a:chExt cx="219900" cy="335499"/>
            </a:xfrm>
          </p:grpSpPr>
          <p:sp>
            <p:nvSpPr>
              <p:cNvPr id="8481" name="Google Shape;8481;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82" name="Google Shape;8482;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483" name="Google Shape;8483;p76"/>
          <p:cNvGrpSpPr/>
          <p:nvPr/>
        </p:nvGrpSpPr>
        <p:grpSpPr>
          <a:xfrm>
            <a:off x="4899249" y="1859290"/>
            <a:ext cx="710153" cy="710153"/>
            <a:chOff x="5007123" y="2079403"/>
            <a:chExt cx="687600" cy="687600"/>
          </a:xfrm>
        </p:grpSpPr>
        <p:sp>
          <p:nvSpPr>
            <p:cNvPr id="8484" name="Google Shape;8484;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6"/>
          <p:cNvGrpSpPr/>
          <p:nvPr/>
        </p:nvGrpSpPr>
        <p:grpSpPr>
          <a:xfrm>
            <a:off x="5708687" y="1853796"/>
            <a:ext cx="720998" cy="721183"/>
            <a:chOff x="5797446" y="2063053"/>
            <a:chExt cx="698100" cy="698280"/>
          </a:xfrm>
        </p:grpSpPr>
        <p:sp>
          <p:nvSpPr>
            <p:cNvPr id="8489" name="Google Shape;8489;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6"/>
          <p:cNvGrpSpPr/>
          <p:nvPr/>
        </p:nvGrpSpPr>
        <p:grpSpPr>
          <a:xfrm>
            <a:off x="8153834" y="3499401"/>
            <a:ext cx="280585" cy="673164"/>
            <a:chOff x="8075075" y="3754290"/>
            <a:chExt cx="255612" cy="613194"/>
          </a:xfrm>
        </p:grpSpPr>
        <p:grpSp>
          <p:nvGrpSpPr>
            <p:cNvPr id="8494" name="Google Shape;8494;p76"/>
            <p:cNvGrpSpPr/>
            <p:nvPr/>
          </p:nvGrpSpPr>
          <p:grpSpPr>
            <a:xfrm>
              <a:off x="8075075" y="3754290"/>
              <a:ext cx="255612" cy="613194"/>
              <a:chOff x="8075075" y="3754290"/>
              <a:chExt cx="255612" cy="613194"/>
            </a:xfrm>
          </p:grpSpPr>
          <p:sp>
            <p:nvSpPr>
              <p:cNvPr id="8495" name="Google Shape;8495;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7" name="Google Shape;8497;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76"/>
          <p:cNvGrpSpPr/>
          <p:nvPr/>
        </p:nvGrpSpPr>
        <p:grpSpPr>
          <a:xfrm>
            <a:off x="5270892" y="3488198"/>
            <a:ext cx="470352" cy="683745"/>
            <a:chOff x="1697726" y="3244179"/>
            <a:chExt cx="788124" cy="1146069"/>
          </a:xfrm>
        </p:grpSpPr>
        <p:sp>
          <p:nvSpPr>
            <p:cNvPr id="8499" name="Google Shape;8499;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1" name="Google Shape;8501;p7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76"/>
          <p:cNvGrpSpPr/>
          <p:nvPr/>
        </p:nvGrpSpPr>
        <p:grpSpPr>
          <a:xfrm>
            <a:off x="5892043" y="3499400"/>
            <a:ext cx="293891" cy="293845"/>
            <a:chOff x="6134814" y="3754290"/>
            <a:chExt cx="293891" cy="293845"/>
          </a:xfrm>
        </p:grpSpPr>
        <p:sp>
          <p:nvSpPr>
            <p:cNvPr id="8503" name="Google Shape;8503;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6"/>
          <p:cNvGrpSpPr/>
          <p:nvPr/>
        </p:nvGrpSpPr>
        <p:grpSpPr>
          <a:xfrm>
            <a:off x="5892043" y="3878071"/>
            <a:ext cx="293891" cy="293891"/>
            <a:chOff x="6134814" y="4086186"/>
            <a:chExt cx="293891" cy="293891"/>
          </a:xfrm>
        </p:grpSpPr>
        <p:sp>
          <p:nvSpPr>
            <p:cNvPr id="8506" name="Google Shape;8506;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8" name="Google Shape;8508;p7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0" name="Google Shape;8510;p76"/>
          <p:cNvGrpSpPr/>
          <p:nvPr/>
        </p:nvGrpSpPr>
        <p:grpSpPr>
          <a:xfrm>
            <a:off x="7817018" y="2706764"/>
            <a:ext cx="622883" cy="621944"/>
            <a:chOff x="1187048" y="238125"/>
            <a:chExt cx="5256397" cy="5248476"/>
          </a:xfrm>
        </p:grpSpPr>
        <p:sp>
          <p:nvSpPr>
            <p:cNvPr id="8511" name="Google Shape;8511;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6"/>
          <p:cNvGrpSpPr/>
          <p:nvPr/>
        </p:nvGrpSpPr>
        <p:grpSpPr>
          <a:xfrm>
            <a:off x="2274123" y="2716372"/>
            <a:ext cx="1310987" cy="612407"/>
            <a:chOff x="238125" y="1188750"/>
            <a:chExt cx="7140450" cy="3335550"/>
          </a:xfrm>
        </p:grpSpPr>
        <p:sp>
          <p:nvSpPr>
            <p:cNvPr id="8516" name="Google Shape;8516;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76"/>
          <p:cNvGrpSpPr/>
          <p:nvPr/>
        </p:nvGrpSpPr>
        <p:grpSpPr>
          <a:xfrm>
            <a:off x="6599995" y="2706927"/>
            <a:ext cx="1110299" cy="621702"/>
            <a:chOff x="238125" y="1335475"/>
            <a:chExt cx="5418735" cy="3034175"/>
          </a:xfrm>
        </p:grpSpPr>
        <p:sp>
          <p:nvSpPr>
            <p:cNvPr id="8522" name="Google Shape;8522;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6"/>
          <p:cNvGrpSpPr/>
          <p:nvPr/>
        </p:nvGrpSpPr>
        <p:grpSpPr>
          <a:xfrm>
            <a:off x="5417655" y="2703824"/>
            <a:ext cx="1074451" cy="627181"/>
            <a:chOff x="5359127" y="2910889"/>
            <a:chExt cx="1097723" cy="640831"/>
          </a:xfrm>
        </p:grpSpPr>
        <p:grpSp>
          <p:nvGrpSpPr>
            <p:cNvPr id="8526" name="Google Shape;8526;p76"/>
            <p:cNvGrpSpPr/>
            <p:nvPr/>
          </p:nvGrpSpPr>
          <p:grpSpPr>
            <a:xfrm>
              <a:off x="5929791" y="3263088"/>
              <a:ext cx="527060" cy="287097"/>
              <a:chOff x="5929791" y="3263088"/>
              <a:chExt cx="527060" cy="287097"/>
            </a:xfrm>
          </p:grpSpPr>
          <p:sp>
            <p:nvSpPr>
              <p:cNvPr id="8527" name="Google Shape;8527;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8" name="Google Shape;8528;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29" name="Google Shape;8529;p76"/>
            <p:cNvGrpSpPr/>
            <p:nvPr/>
          </p:nvGrpSpPr>
          <p:grpSpPr>
            <a:xfrm>
              <a:off x="5359127" y="3263089"/>
              <a:ext cx="526428" cy="288631"/>
              <a:chOff x="5359127" y="3263089"/>
              <a:chExt cx="526428" cy="288631"/>
            </a:xfrm>
          </p:grpSpPr>
          <p:sp>
            <p:nvSpPr>
              <p:cNvPr id="8530" name="Google Shape;8530;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31" name="Google Shape;8531;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32" name="Google Shape;8532;p76"/>
            <p:cNvGrpSpPr/>
            <p:nvPr/>
          </p:nvGrpSpPr>
          <p:grpSpPr>
            <a:xfrm>
              <a:off x="5551525" y="2910889"/>
              <a:ext cx="520901" cy="610283"/>
              <a:chOff x="5551525" y="2910889"/>
              <a:chExt cx="520901" cy="610283"/>
            </a:xfrm>
          </p:grpSpPr>
          <p:sp>
            <p:nvSpPr>
              <p:cNvPr id="8533" name="Google Shape;8533;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34" name="Google Shape;8534;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35" name="Google Shape;8535;p76"/>
            <p:cNvGrpSpPr/>
            <p:nvPr/>
          </p:nvGrpSpPr>
          <p:grpSpPr>
            <a:xfrm>
              <a:off x="5743962" y="2919100"/>
              <a:ext cx="623674" cy="284502"/>
              <a:chOff x="5743962" y="2919100"/>
              <a:chExt cx="623674" cy="284502"/>
            </a:xfrm>
          </p:grpSpPr>
          <p:sp>
            <p:nvSpPr>
              <p:cNvPr id="8536" name="Google Shape;8536;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37" name="Google Shape;8537;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38" name="Google Shape;8538;p76"/>
          <p:cNvGrpSpPr/>
          <p:nvPr/>
        </p:nvGrpSpPr>
        <p:grpSpPr>
          <a:xfrm>
            <a:off x="7568868" y="1854536"/>
            <a:ext cx="874976" cy="719600"/>
            <a:chOff x="7608988" y="2093194"/>
            <a:chExt cx="817276" cy="672147"/>
          </a:xfrm>
        </p:grpSpPr>
        <p:cxnSp>
          <p:nvCxnSpPr>
            <p:cNvPr id="8539" name="Google Shape;8539;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40" name="Google Shape;8540;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41" name="Google Shape;8541;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42" name="Google Shape;8542;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43" name="Google Shape;8543;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44" name="Google Shape;8544;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45" name="Google Shape;8545;p76"/>
            <p:cNvGrpSpPr/>
            <p:nvPr/>
          </p:nvGrpSpPr>
          <p:grpSpPr>
            <a:xfrm>
              <a:off x="7721175" y="2093194"/>
              <a:ext cx="599587" cy="623846"/>
              <a:chOff x="7721175" y="2093194"/>
              <a:chExt cx="599587" cy="623846"/>
            </a:xfrm>
          </p:grpSpPr>
          <p:grpSp>
            <p:nvGrpSpPr>
              <p:cNvPr id="8546" name="Google Shape;8546;p76"/>
              <p:cNvGrpSpPr/>
              <p:nvPr/>
            </p:nvGrpSpPr>
            <p:grpSpPr>
              <a:xfrm>
                <a:off x="7721175" y="2093194"/>
                <a:ext cx="291605" cy="623846"/>
                <a:chOff x="9405575" y="2061418"/>
                <a:chExt cx="291605" cy="623846"/>
              </a:xfrm>
            </p:grpSpPr>
            <p:sp>
              <p:nvSpPr>
                <p:cNvPr id="8547" name="Google Shape;8547;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76"/>
              <p:cNvGrpSpPr/>
              <p:nvPr/>
            </p:nvGrpSpPr>
            <p:grpSpPr>
              <a:xfrm flipH="1">
                <a:off x="8029157" y="2093194"/>
                <a:ext cx="291605" cy="623846"/>
                <a:chOff x="9405575" y="2061418"/>
                <a:chExt cx="291605" cy="623846"/>
              </a:xfrm>
            </p:grpSpPr>
            <p:sp>
              <p:nvSpPr>
                <p:cNvPr id="8555" name="Google Shape;8555;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62" name="Google Shape;8562;p76"/>
          <p:cNvGrpSpPr/>
          <p:nvPr/>
        </p:nvGrpSpPr>
        <p:grpSpPr>
          <a:xfrm>
            <a:off x="4013304" y="970938"/>
            <a:ext cx="712557" cy="785901"/>
            <a:chOff x="4206459" y="1191441"/>
            <a:chExt cx="712557" cy="785901"/>
          </a:xfrm>
        </p:grpSpPr>
        <p:sp>
          <p:nvSpPr>
            <p:cNvPr id="8563" name="Google Shape;8563;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7" name="Google Shape;8567;p76"/>
            <p:cNvGrpSpPr/>
            <p:nvPr/>
          </p:nvGrpSpPr>
          <p:grpSpPr>
            <a:xfrm>
              <a:off x="4644280" y="1290523"/>
              <a:ext cx="143716" cy="29463"/>
              <a:chOff x="4644280" y="1290523"/>
              <a:chExt cx="143716" cy="29463"/>
            </a:xfrm>
          </p:grpSpPr>
          <p:sp>
            <p:nvSpPr>
              <p:cNvPr id="8568" name="Google Shape;8568;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6"/>
            <p:cNvGrpSpPr/>
            <p:nvPr/>
          </p:nvGrpSpPr>
          <p:grpSpPr>
            <a:xfrm>
              <a:off x="4356567" y="1191441"/>
              <a:ext cx="143690" cy="29488"/>
              <a:chOff x="4356567" y="1191441"/>
              <a:chExt cx="143690" cy="29488"/>
            </a:xfrm>
          </p:grpSpPr>
          <p:sp>
            <p:nvSpPr>
              <p:cNvPr id="8573" name="Google Shape;8573;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6"/>
            <p:cNvGrpSpPr/>
            <p:nvPr/>
          </p:nvGrpSpPr>
          <p:grpSpPr>
            <a:xfrm>
              <a:off x="4339009" y="1863727"/>
              <a:ext cx="143703" cy="29476"/>
              <a:chOff x="4339009" y="1863727"/>
              <a:chExt cx="143703" cy="29476"/>
            </a:xfrm>
          </p:grpSpPr>
          <p:sp>
            <p:nvSpPr>
              <p:cNvPr id="8578" name="Google Shape;8578;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6"/>
            <p:cNvGrpSpPr/>
            <p:nvPr/>
          </p:nvGrpSpPr>
          <p:grpSpPr>
            <a:xfrm>
              <a:off x="4206459" y="1607315"/>
              <a:ext cx="29539" cy="142899"/>
              <a:chOff x="4206459" y="1607315"/>
              <a:chExt cx="29539" cy="142899"/>
            </a:xfrm>
          </p:grpSpPr>
          <p:sp>
            <p:nvSpPr>
              <p:cNvPr id="8583" name="Google Shape;8583;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7" name="Google Shape;8587;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1" name="Google Shape;8591;p76"/>
            <p:cNvGrpSpPr/>
            <p:nvPr/>
          </p:nvGrpSpPr>
          <p:grpSpPr>
            <a:xfrm>
              <a:off x="4889463" y="1423737"/>
              <a:ext cx="29552" cy="142899"/>
              <a:chOff x="4889463" y="1423737"/>
              <a:chExt cx="29552" cy="142899"/>
            </a:xfrm>
          </p:grpSpPr>
          <p:sp>
            <p:nvSpPr>
              <p:cNvPr id="8592" name="Google Shape;8592;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6"/>
            <p:cNvGrpSpPr/>
            <p:nvPr/>
          </p:nvGrpSpPr>
          <p:grpSpPr>
            <a:xfrm>
              <a:off x="4771663" y="1876896"/>
              <a:ext cx="108651" cy="100447"/>
              <a:chOff x="4771663" y="1876896"/>
              <a:chExt cx="108651" cy="100447"/>
            </a:xfrm>
          </p:grpSpPr>
          <p:sp>
            <p:nvSpPr>
              <p:cNvPr id="8597" name="Google Shape;8597;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1" name="Google Shape;8601;p76"/>
          <p:cNvGrpSpPr/>
          <p:nvPr/>
        </p:nvGrpSpPr>
        <p:grpSpPr>
          <a:xfrm>
            <a:off x="4008780" y="1854161"/>
            <a:ext cx="791287" cy="720350"/>
            <a:chOff x="267375" y="1071875"/>
            <a:chExt cx="470500" cy="428550"/>
          </a:xfrm>
        </p:grpSpPr>
        <p:sp>
          <p:nvSpPr>
            <p:cNvPr id="8602" name="Google Shape;8602;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6"/>
          <p:cNvGrpSpPr/>
          <p:nvPr/>
        </p:nvGrpSpPr>
        <p:grpSpPr>
          <a:xfrm>
            <a:off x="709275" y="3498791"/>
            <a:ext cx="1408444" cy="673166"/>
            <a:chOff x="712664" y="3693287"/>
            <a:chExt cx="1460738" cy="698160"/>
          </a:xfrm>
        </p:grpSpPr>
        <p:grpSp>
          <p:nvGrpSpPr>
            <p:cNvPr id="8611" name="Google Shape;8611;p76"/>
            <p:cNvGrpSpPr/>
            <p:nvPr/>
          </p:nvGrpSpPr>
          <p:grpSpPr>
            <a:xfrm>
              <a:off x="1380079" y="4133090"/>
              <a:ext cx="234048" cy="258099"/>
              <a:chOff x="1380079" y="4133090"/>
              <a:chExt cx="234048" cy="258099"/>
            </a:xfrm>
          </p:grpSpPr>
          <p:sp>
            <p:nvSpPr>
              <p:cNvPr id="8612" name="Google Shape;8612;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6"/>
            <p:cNvGrpSpPr/>
            <p:nvPr/>
          </p:nvGrpSpPr>
          <p:grpSpPr>
            <a:xfrm>
              <a:off x="884610" y="3864082"/>
              <a:ext cx="1118566" cy="527275"/>
              <a:chOff x="890961" y="3865463"/>
              <a:chExt cx="1115221" cy="525698"/>
            </a:xfrm>
          </p:grpSpPr>
          <p:sp>
            <p:nvSpPr>
              <p:cNvPr id="8616" name="Google Shape;8616;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76"/>
            <p:cNvGrpSpPr/>
            <p:nvPr/>
          </p:nvGrpSpPr>
          <p:grpSpPr>
            <a:xfrm>
              <a:off x="712664" y="3693287"/>
              <a:ext cx="1460738" cy="698160"/>
              <a:chOff x="712664" y="3693025"/>
              <a:chExt cx="1460738" cy="698160"/>
            </a:xfrm>
          </p:grpSpPr>
          <p:sp>
            <p:nvSpPr>
              <p:cNvPr id="8620" name="Google Shape;8620;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6" name="Google Shape;8626;p76"/>
          <p:cNvGrpSpPr/>
          <p:nvPr/>
        </p:nvGrpSpPr>
        <p:grpSpPr>
          <a:xfrm>
            <a:off x="3146990" y="970938"/>
            <a:ext cx="795485" cy="738831"/>
            <a:chOff x="3348603" y="1236445"/>
            <a:chExt cx="749256" cy="695894"/>
          </a:xfrm>
        </p:grpSpPr>
        <p:grpSp>
          <p:nvGrpSpPr>
            <p:cNvPr id="8627" name="Google Shape;8627;p76"/>
            <p:cNvGrpSpPr/>
            <p:nvPr/>
          </p:nvGrpSpPr>
          <p:grpSpPr>
            <a:xfrm>
              <a:off x="3583779" y="1236445"/>
              <a:ext cx="293795" cy="285811"/>
              <a:chOff x="3750225" y="1774000"/>
              <a:chExt cx="149575" cy="145525"/>
            </a:xfrm>
          </p:grpSpPr>
          <p:sp>
            <p:nvSpPr>
              <p:cNvPr id="8628" name="Google Shape;8628;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6"/>
            <p:cNvGrpSpPr/>
            <p:nvPr/>
          </p:nvGrpSpPr>
          <p:grpSpPr>
            <a:xfrm>
              <a:off x="3775534" y="1462599"/>
              <a:ext cx="322325" cy="285958"/>
              <a:chOff x="3847850" y="1889150"/>
              <a:chExt cx="164100" cy="145600"/>
            </a:xfrm>
          </p:grpSpPr>
          <p:sp>
            <p:nvSpPr>
              <p:cNvPr id="8631" name="Google Shape;8631;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6"/>
            <p:cNvGrpSpPr/>
            <p:nvPr/>
          </p:nvGrpSpPr>
          <p:grpSpPr>
            <a:xfrm>
              <a:off x="3545329" y="1646528"/>
              <a:ext cx="293746" cy="285811"/>
              <a:chOff x="3730650" y="1982800"/>
              <a:chExt cx="149550" cy="145525"/>
            </a:xfrm>
          </p:grpSpPr>
          <p:sp>
            <p:nvSpPr>
              <p:cNvPr id="8634" name="Google Shape;8634;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76"/>
            <p:cNvGrpSpPr/>
            <p:nvPr/>
          </p:nvGrpSpPr>
          <p:grpSpPr>
            <a:xfrm>
              <a:off x="3348603" y="1415046"/>
              <a:ext cx="294384" cy="284387"/>
              <a:chOff x="3630494" y="1864938"/>
              <a:chExt cx="149875" cy="144800"/>
            </a:xfrm>
          </p:grpSpPr>
          <p:sp>
            <p:nvSpPr>
              <p:cNvPr id="8637" name="Google Shape;8637;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9" name="Google Shape;8639;p76"/>
          <p:cNvGrpSpPr/>
          <p:nvPr/>
        </p:nvGrpSpPr>
        <p:grpSpPr>
          <a:xfrm>
            <a:off x="2268517" y="3493834"/>
            <a:ext cx="1324924" cy="678083"/>
            <a:chOff x="2413923" y="3711366"/>
            <a:chExt cx="1374117" cy="703260"/>
          </a:xfrm>
        </p:grpSpPr>
        <p:grpSp>
          <p:nvGrpSpPr>
            <p:cNvPr id="8640" name="Google Shape;8640;p76"/>
            <p:cNvGrpSpPr/>
            <p:nvPr/>
          </p:nvGrpSpPr>
          <p:grpSpPr>
            <a:xfrm>
              <a:off x="2413923" y="3711366"/>
              <a:ext cx="1374117" cy="703260"/>
              <a:chOff x="2413923" y="3711366"/>
              <a:chExt cx="1374117" cy="703260"/>
            </a:xfrm>
          </p:grpSpPr>
          <p:sp>
            <p:nvSpPr>
              <p:cNvPr id="8641" name="Google Shape;8641;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76"/>
              <p:cNvGrpSpPr/>
              <p:nvPr/>
            </p:nvGrpSpPr>
            <p:grpSpPr>
              <a:xfrm>
                <a:off x="2600284" y="3808654"/>
                <a:ext cx="234506" cy="138009"/>
                <a:chOff x="2600284" y="3808654"/>
                <a:chExt cx="234506" cy="138009"/>
              </a:xfrm>
            </p:grpSpPr>
            <p:sp>
              <p:nvSpPr>
                <p:cNvPr id="8643" name="Google Shape;8643;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4" name="Google Shape;8644;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5" name="Google Shape;8645;p76"/>
              <p:cNvGrpSpPr/>
              <p:nvPr/>
            </p:nvGrpSpPr>
            <p:grpSpPr>
              <a:xfrm>
                <a:off x="3359659" y="3805664"/>
                <a:ext cx="232294" cy="141000"/>
                <a:chOff x="3359659" y="3805664"/>
                <a:chExt cx="232294" cy="141000"/>
              </a:xfrm>
            </p:grpSpPr>
            <p:sp>
              <p:nvSpPr>
                <p:cNvPr id="8646" name="Google Shape;8646;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7" name="Google Shape;8647;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8" name="Google Shape;8648;p76"/>
              <p:cNvGrpSpPr/>
              <p:nvPr/>
            </p:nvGrpSpPr>
            <p:grpSpPr>
              <a:xfrm>
                <a:off x="3067316" y="3711366"/>
                <a:ext cx="66900" cy="166809"/>
                <a:chOff x="3067316" y="3711366"/>
                <a:chExt cx="66900" cy="166809"/>
              </a:xfrm>
            </p:grpSpPr>
            <p:sp>
              <p:nvSpPr>
                <p:cNvPr id="8649" name="Google Shape;8649;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0" name="Google Shape;8650;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51" name="Google Shape;8651;p76"/>
              <p:cNvGrpSpPr/>
              <p:nvPr/>
            </p:nvGrpSpPr>
            <p:grpSpPr>
              <a:xfrm>
                <a:off x="2413923" y="4058666"/>
                <a:ext cx="224119" cy="66900"/>
                <a:chOff x="2413923" y="4058666"/>
                <a:chExt cx="224119" cy="66900"/>
              </a:xfrm>
            </p:grpSpPr>
            <p:sp>
              <p:nvSpPr>
                <p:cNvPr id="8652" name="Google Shape;8652;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3" name="Google Shape;8653;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54" name="Google Shape;8654;p76"/>
              <p:cNvGrpSpPr/>
              <p:nvPr/>
            </p:nvGrpSpPr>
            <p:grpSpPr>
              <a:xfrm>
                <a:off x="3564643" y="4058666"/>
                <a:ext cx="223397" cy="66900"/>
                <a:chOff x="3564643" y="4058666"/>
                <a:chExt cx="223397" cy="66900"/>
              </a:xfrm>
            </p:grpSpPr>
            <p:sp>
              <p:nvSpPr>
                <p:cNvPr id="8655" name="Google Shape;8655;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6" name="Google Shape;8656;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57" name="Google Shape;8657;p76"/>
            <p:cNvGrpSpPr/>
            <p:nvPr/>
          </p:nvGrpSpPr>
          <p:grpSpPr>
            <a:xfrm>
              <a:off x="2633353" y="3965763"/>
              <a:ext cx="933975" cy="445687"/>
              <a:chOff x="2633353" y="3965763"/>
              <a:chExt cx="933975" cy="445687"/>
            </a:xfrm>
          </p:grpSpPr>
          <p:sp>
            <p:nvSpPr>
              <p:cNvPr id="8658" name="Google Shape;8658;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0" name="Google Shape;8660;p76"/>
          <p:cNvGrpSpPr/>
          <p:nvPr/>
        </p:nvGrpSpPr>
        <p:grpSpPr>
          <a:xfrm>
            <a:off x="6392789" y="1044382"/>
            <a:ext cx="1131087" cy="587383"/>
            <a:chOff x="238125" y="999450"/>
            <a:chExt cx="7140700" cy="3708225"/>
          </a:xfrm>
        </p:grpSpPr>
        <p:sp>
          <p:nvSpPr>
            <p:cNvPr id="8661" name="Google Shape;8661;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6"/>
          <p:cNvGrpSpPr/>
          <p:nvPr/>
        </p:nvGrpSpPr>
        <p:grpSpPr>
          <a:xfrm>
            <a:off x="3744240" y="3493876"/>
            <a:ext cx="1375854" cy="678131"/>
            <a:chOff x="3913765" y="3641905"/>
            <a:chExt cx="1522805" cy="750560"/>
          </a:xfrm>
        </p:grpSpPr>
        <p:grpSp>
          <p:nvGrpSpPr>
            <p:cNvPr id="8671" name="Google Shape;8671;p76"/>
            <p:cNvGrpSpPr/>
            <p:nvPr/>
          </p:nvGrpSpPr>
          <p:grpSpPr>
            <a:xfrm>
              <a:off x="3913765" y="3997002"/>
              <a:ext cx="1522805" cy="395463"/>
              <a:chOff x="3913765" y="3997002"/>
              <a:chExt cx="1522805" cy="395463"/>
            </a:xfrm>
          </p:grpSpPr>
          <p:grpSp>
            <p:nvGrpSpPr>
              <p:cNvPr id="8672" name="Google Shape;8672;p76"/>
              <p:cNvGrpSpPr/>
              <p:nvPr/>
            </p:nvGrpSpPr>
            <p:grpSpPr>
              <a:xfrm>
                <a:off x="3913765" y="4138659"/>
                <a:ext cx="507602" cy="253806"/>
                <a:chOff x="3913765" y="4138659"/>
                <a:chExt cx="507602" cy="253806"/>
              </a:xfrm>
            </p:grpSpPr>
            <p:sp>
              <p:nvSpPr>
                <p:cNvPr id="8673" name="Google Shape;8673;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75" name="Google Shape;8675;p76"/>
              <p:cNvGrpSpPr/>
              <p:nvPr/>
            </p:nvGrpSpPr>
            <p:grpSpPr>
              <a:xfrm>
                <a:off x="4421361" y="3997002"/>
                <a:ext cx="507618" cy="395463"/>
                <a:chOff x="4421361" y="3997002"/>
                <a:chExt cx="507618" cy="395463"/>
              </a:xfrm>
            </p:grpSpPr>
            <p:sp>
              <p:nvSpPr>
                <p:cNvPr id="8676" name="Google Shape;8676;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6"/>
              <p:cNvGrpSpPr/>
              <p:nvPr/>
            </p:nvGrpSpPr>
            <p:grpSpPr>
              <a:xfrm>
                <a:off x="4928973" y="4189418"/>
                <a:ext cx="507596" cy="203047"/>
                <a:chOff x="4928973" y="4189418"/>
                <a:chExt cx="507596" cy="203047"/>
              </a:xfrm>
            </p:grpSpPr>
            <p:sp>
              <p:nvSpPr>
                <p:cNvPr id="8679" name="Google Shape;8679;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1" name="Google Shape;8681;p76"/>
            <p:cNvGrpSpPr/>
            <p:nvPr/>
          </p:nvGrpSpPr>
          <p:grpSpPr>
            <a:xfrm>
              <a:off x="4482186" y="3641905"/>
              <a:ext cx="397605" cy="349784"/>
              <a:chOff x="2906375" y="1159725"/>
              <a:chExt cx="1860575" cy="1636800"/>
            </a:xfrm>
          </p:grpSpPr>
          <p:sp>
            <p:nvSpPr>
              <p:cNvPr id="8682" name="Google Shape;8682;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6" name="Google Shape;8686;p76"/>
          <p:cNvGrpSpPr/>
          <p:nvPr/>
        </p:nvGrpSpPr>
        <p:grpSpPr>
          <a:xfrm>
            <a:off x="6528949" y="1853803"/>
            <a:ext cx="940737" cy="721067"/>
            <a:chOff x="6599718" y="2068734"/>
            <a:chExt cx="940737" cy="721067"/>
          </a:xfrm>
        </p:grpSpPr>
        <p:sp>
          <p:nvSpPr>
            <p:cNvPr id="8687" name="Google Shape;8687;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3" name="Google Shape;8693;p76"/>
            <p:cNvGrpSpPr/>
            <p:nvPr/>
          </p:nvGrpSpPr>
          <p:grpSpPr>
            <a:xfrm>
              <a:off x="6836957" y="2068734"/>
              <a:ext cx="461892" cy="721067"/>
              <a:chOff x="6836957" y="2068734"/>
              <a:chExt cx="461892" cy="721067"/>
            </a:xfrm>
          </p:grpSpPr>
          <p:sp>
            <p:nvSpPr>
              <p:cNvPr id="8694" name="Google Shape;8694;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0" name="Google Shape;8700;p76"/>
              <p:cNvGrpSpPr/>
              <p:nvPr/>
            </p:nvGrpSpPr>
            <p:grpSpPr>
              <a:xfrm>
                <a:off x="6836957" y="2068734"/>
                <a:ext cx="461892" cy="721067"/>
                <a:chOff x="6836957" y="2068734"/>
                <a:chExt cx="461892" cy="721067"/>
              </a:xfrm>
            </p:grpSpPr>
            <p:sp>
              <p:nvSpPr>
                <p:cNvPr id="8701" name="Google Shape;8701;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08" name="Google Shape;8708;p76"/>
          <p:cNvGrpSpPr/>
          <p:nvPr/>
        </p:nvGrpSpPr>
        <p:grpSpPr>
          <a:xfrm>
            <a:off x="2412267" y="1858149"/>
            <a:ext cx="712577" cy="712374"/>
            <a:chOff x="2559249" y="2069323"/>
            <a:chExt cx="685566" cy="685634"/>
          </a:xfrm>
        </p:grpSpPr>
        <p:sp>
          <p:nvSpPr>
            <p:cNvPr id="8709" name="Google Shape;8709;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76"/>
          <p:cNvGrpSpPr/>
          <p:nvPr/>
        </p:nvGrpSpPr>
        <p:grpSpPr>
          <a:xfrm>
            <a:off x="7594705" y="970938"/>
            <a:ext cx="845645" cy="711911"/>
            <a:chOff x="951975" y="315800"/>
            <a:chExt cx="5860325" cy="4933550"/>
          </a:xfrm>
        </p:grpSpPr>
        <p:sp>
          <p:nvSpPr>
            <p:cNvPr id="8723" name="Google Shape;8723;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6"/>
          <p:cNvGrpSpPr/>
          <p:nvPr/>
        </p:nvGrpSpPr>
        <p:grpSpPr>
          <a:xfrm>
            <a:off x="3691834" y="2707047"/>
            <a:ext cx="1617932" cy="621724"/>
            <a:chOff x="3862800" y="3038525"/>
            <a:chExt cx="1329006" cy="510698"/>
          </a:xfrm>
        </p:grpSpPr>
        <p:sp>
          <p:nvSpPr>
            <p:cNvPr id="8732" name="Google Shape;8732;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4" name="Google Shape;8734;p76"/>
            <p:cNvGrpSpPr/>
            <p:nvPr/>
          </p:nvGrpSpPr>
          <p:grpSpPr>
            <a:xfrm>
              <a:off x="3967075" y="3040337"/>
              <a:ext cx="1019927" cy="402126"/>
              <a:chOff x="3967075" y="3040337"/>
              <a:chExt cx="1019927" cy="402126"/>
            </a:xfrm>
          </p:grpSpPr>
          <p:sp>
            <p:nvSpPr>
              <p:cNvPr id="8735" name="Google Shape;8735;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6"/>
            <p:cNvGrpSpPr/>
            <p:nvPr/>
          </p:nvGrpSpPr>
          <p:grpSpPr>
            <a:xfrm>
              <a:off x="4186700" y="3040337"/>
              <a:ext cx="390475" cy="183289"/>
              <a:chOff x="4186700" y="3040337"/>
              <a:chExt cx="390475" cy="183289"/>
            </a:xfrm>
          </p:grpSpPr>
          <p:sp>
            <p:nvSpPr>
              <p:cNvPr id="8738" name="Google Shape;8738;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6"/>
            <p:cNvGrpSpPr/>
            <p:nvPr/>
          </p:nvGrpSpPr>
          <p:grpSpPr>
            <a:xfrm>
              <a:off x="4073727" y="3040337"/>
              <a:ext cx="697794" cy="296263"/>
              <a:chOff x="4073727" y="3040337"/>
              <a:chExt cx="697794" cy="296263"/>
            </a:xfrm>
          </p:grpSpPr>
          <p:sp>
            <p:nvSpPr>
              <p:cNvPr id="8741" name="Google Shape;8741;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76"/>
            <p:cNvGrpSpPr/>
            <p:nvPr/>
          </p:nvGrpSpPr>
          <p:grpSpPr>
            <a:xfrm>
              <a:off x="3862800" y="3038525"/>
              <a:ext cx="1329006" cy="510698"/>
              <a:chOff x="3862800" y="3038525"/>
              <a:chExt cx="1329006" cy="510698"/>
            </a:xfrm>
          </p:grpSpPr>
          <p:sp>
            <p:nvSpPr>
              <p:cNvPr id="8744" name="Google Shape;8744;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76"/>
          <p:cNvGrpSpPr/>
          <p:nvPr/>
        </p:nvGrpSpPr>
        <p:grpSpPr>
          <a:xfrm>
            <a:off x="700156" y="970938"/>
            <a:ext cx="883205" cy="775176"/>
            <a:chOff x="649648" y="271400"/>
            <a:chExt cx="6215377" cy="5455143"/>
          </a:xfrm>
        </p:grpSpPr>
        <p:sp>
          <p:nvSpPr>
            <p:cNvPr id="8747" name="Google Shape;8747;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76"/>
          <p:cNvGrpSpPr/>
          <p:nvPr/>
        </p:nvGrpSpPr>
        <p:grpSpPr>
          <a:xfrm>
            <a:off x="2308457" y="970938"/>
            <a:ext cx="767704" cy="815489"/>
            <a:chOff x="2499700" y="1135950"/>
            <a:chExt cx="732402" cy="777990"/>
          </a:xfrm>
        </p:grpSpPr>
        <p:grpSp>
          <p:nvGrpSpPr>
            <p:cNvPr id="8760" name="Google Shape;8760;p76"/>
            <p:cNvGrpSpPr/>
            <p:nvPr/>
          </p:nvGrpSpPr>
          <p:grpSpPr>
            <a:xfrm>
              <a:off x="2499700" y="1135950"/>
              <a:ext cx="732402" cy="694705"/>
              <a:chOff x="2499700" y="1135950"/>
              <a:chExt cx="732402" cy="694705"/>
            </a:xfrm>
          </p:grpSpPr>
          <p:sp>
            <p:nvSpPr>
              <p:cNvPr id="8761" name="Google Shape;8761;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6"/>
            <p:cNvGrpSpPr/>
            <p:nvPr/>
          </p:nvGrpSpPr>
          <p:grpSpPr>
            <a:xfrm>
              <a:off x="2517909" y="1188726"/>
              <a:ext cx="702702" cy="725214"/>
              <a:chOff x="2517909" y="1188726"/>
              <a:chExt cx="702702" cy="725214"/>
            </a:xfrm>
          </p:grpSpPr>
          <p:sp>
            <p:nvSpPr>
              <p:cNvPr id="8789" name="Google Shape;8789;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4" name="Google Shape;8794;p76"/>
          <p:cNvGrpSpPr/>
          <p:nvPr/>
        </p:nvGrpSpPr>
        <p:grpSpPr>
          <a:xfrm>
            <a:off x="1654189" y="970938"/>
            <a:ext cx="583439" cy="870229"/>
            <a:chOff x="1716825" y="1121550"/>
            <a:chExt cx="622800" cy="928938"/>
          </a:xfrm>
        </p:grpSpPr>
        <p:grpSp>
          <p:nvGrpSpPr>
            <p:cNvPr id="8795" name="Google Shape;8795;p76"/>
            <p:cNvGrpSpPr/>
            <p:nvPr/>
          </p:nvGrpSpPr>
          <p:grpSpPr>
            <a:xfrm>
              <a:off x="1716825" y="1121550"/>
              <a:ext cx="622800" cy="928938"/>
              <a:chOff x="1716825" y="1121550"/>
              <a:chExt cx="622800" cy="928938"/>
            </a:xfrm>
          </p:grpSpPr>
          <p:cxnSp>
            <p:nvCxnSpPr>
              <p:cNvPr id="8796" name="Google Shape;8796;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97" name="Google Shape;8797;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6"/>
            <p:cNvGrpSpPr/>
            <p:nvPr/>
          </p:nvGrpSpPr>
          <p:grpSpPr>
            <a:xfrm>
              <a:off x="1768050" y="1172775"/>
              <a:ext cx="520200" cy="832000"/>
              <a:chOff x="1768050" y="1172775"/>
              <a:chExt cx="520200" cy="832000"/>
            </a:xfrm>
          </p:grpSpPr>
          <p:cxnSp>
            <p:nvCxnSpPr>
              <p:cNvPr id="8799" name="Google Shape;8799;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00" name="Google Shape;8800;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6"/>
            <p:cNvGrpSpPr/>
            <p:nvPr/>
          </p:nvGrpSpPr>
          <p:grpSpPr>
            <a:xfrm>
              <a:off x="1820100" y="1225475"/>
              <a:ext cx="416400" cy="729575"/>
              <a:chOff x="1820100" y="1225475"/>
              <a:chExt cx="416400" cy="729575"/>
            </a:xfrm>
          </p:grpSpPr>
          <p:cxnSp>
            <p:nvCxnSpPr>
              <p:cNvPr id="8802" name="Google Shape;8802;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03" name="Google Shape;8803;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6"/>
            <p:cNvGrpSpPr/>
            <p:nvPr/>
          </p:nvGrpSpPr>
          <p:grpSpPr>
            <a:xfrm>
              <a:off x="1874250" y="1278825"/>
              <a:ext cx="308100" cy="605275"/>
              <a:chOff x="1874250" y="1278825"/>
              <a:chExt cx="308100" cy="605275"/>
            </a:xfrm>
          </p:grpSpPr>
          <p:cxnSp>
            <p:nvCxnSpPr>
              <p:cNvPr id="8805" name="Google Shape;8805;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06" name="Google Shape;8806;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6"/>
          <p:cNvGrpSpPr/>
          <p:nvPr/>
        </p:nvGrpSpPr>
        <p:grpSpPr>
          <a:xfrm>
            <a:off x="1574012" y="1857260"/>
            <a:ext cx="739072" cy="714152"/>
            <a:chOff x="4334725" y="1355875"/>
            <a:chExt cx="3106650" cy="3001900"/>
          </a:xfrm>
        </p:grpSpPr>
        <p:grpSp>
          <p:nvGrpSpPr>
            <p:cNvPr id="8809" name="Google Shape;8809;p76"/>
            <p:cNvGrpSpPr/>
            <p:nvPr/>
          </p:nvGrpSpPr>
          <p:grpSpPr>
            <a:xfrm>
              <a:off x="4516050" y="1724875"/>
              <a:ext cx="2693725" cy="2632900"/>
              <a:chOff x="4516050" y="1724875"/>
              <a:chExt cx="2693725" cy="2632900"/>
            </a:xfrm>
          </p:grpSpPr>
          <p:sp>
            <p:nvSpPr>
              <p:cNvPr id="8810" name="Google Shape;8810;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6"/>
            <p:cNvGrpSpPr/>
            <p:nvPr/>
          </p:nvGrpSpPr>
          <p:grpSpPr>
            <a:xfrm>
              <a:off x="4334725" y="1355875"/>
              <a:ext cx="3106650" cy="2709650"/>
              <a:chOff x="4334725" y="1355875"/>
              <a:chExt cx="3106650" cy="2709650"/>
            </a:xfrm>
          </p:grpSpPr>
          <p:sp>
            <p:nvSpPr>
              <p:cNvPr id="8814" name="Google Shape;8814;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7" name="Google Shape;8817;p76"/>
          <p:cNvGrpSpPr/>
          <p:nvPr/>
        </p:nvGrpSpPr>
        <p:grpSpPr>
          <a:xfrm>
            <a:off x="7690961" y="3488031"/>
            <a:ext cx="312074" cy="684173"/>
            <a:chOff x="7645573" y="3754300"/>
            <a:chExt cx="293855" cy="644170"/>
          </a:xfrm>
        </p:grpSpPr>
        <p:sp>
          <p:nvSpPr>
            <p:cNvPr id="8818" name="Google Shape;8818;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6"/>
          <p:cNvGrpSpPr/>
          <p:nvPr/>
        </p:nvGrpSpPr>
        <p:grpSpPr>
          <a:xfrm>
            <a:off x="5612949" y="970938"/>
            <a:ext cx="709011" cy="739359"/>
            <a:chOff x="5830645" y="1256617"/>
            <a:chExt cx="530340" cy="553040"/>
          </a:xfrm>
        </p:grpSpPr>
        <p:grpSp>
          <p:nvGrpSpPr>
            <p:cNvPr id="8821" name="Google Shape;8821;p76"/>
            <p:cNvGrpSpPr/>
            <p:nvPr/>
          </p:nvGrpSpPr>
          <p:grpSpPr>
            <a:xfrm>
              <a:off x="5830645" y="1256617"/>
              <a:ext cx="259743" cy="269909"/>
              <a:chOff x="5830645" y="1256617"/>
              <a:chExt cx="259743" cy="269909"/>
            </a:xfrm>
          </p:grpSpPr>
          <p:sp>
            <p:nvSpPr>
              <p:cNvPr id="8822" name="Google Shape;8822;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76"/>
            <p:cNvGrpSpPr/>
            <p:nvPr/>
          </p:nvGrpSpPr>
          <p:grpSpPr>
            <a:xfrm>
              <a:off x="6101293" y="1256617"/>
              <a:ext cx="259692" cy="269909"/>
              <a:chOff x="6101293" y="1256617"/>
              <a:chExt cx="259692" cy="269909"/>
            </a:xfrm>
          </p:grpSpPr>
          <p:sp>
            <p:nvSpPr>
              <p:cNvPr id="8825" name="Google Shape;8825;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76"/>
            <p:cNvGrpSpPr/>
            <p:nvPr/>
          </p:nvGrpSpPr>
          <p:grpSpPr>
            <a:xfrm>
              <a:off x="5830645" y="1539749"/>
              <a:ext cx="259692" cy="269909"/>
              <a:chOff x="5830645" y="1539749"/>
              <a:chExt cx="259692" cy="269909"/>
            </a:xfrm>
          </p:grpSpPr>
          <p:sp>
            <p:nvSpPr>
              <p:cNvPr id="8828" name="Google Shape;8828;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76"/>
            <p:cNvGrpSpPr/>
            <p:nvPr/>
          </p:nvGrpSpPr>
          <p:grpSpPr>
            <a:xfrm>
              <a:off x="6101293" y="1539749"/>
              <a:ext cx="259692" cy="269909"/>
              <a:chOff x="6101293" y="1539749"/>
              <a:chExt cx="259692" cy="269909"/>
            </a:xfrm>
          </p:grpSpPr>
          <p:sp>
            <p:nvSpPr>
              <p:cNvPr id="8831" name="Google Shape;8831;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3" name="Google Shape;8833;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6"/>
          <p:cNvGrpSpPr/>
          <p:nvPr/>
        </p:nvGrpSpPr>
        <p:grpSpPr>
          <a:xfrm>
            <a:off x="714444" y="2707054"/>
            <a:ext cx="1452955" cy="621360"/>
            <a:chOff x="732422" y="2990152"/>
            <a:chExt cx="1337773" cy="572102"/>
          </a:xfrm>
        </p:grpSpPr>
        <p:sp>
          <p:nvSpPr>
            <p:cNvPr id="8835" name="Google Shape;8835;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844"/>
        <p:cNvGrpSpPr/>
        <p:nvPr/>
      </p:nvGrpSpPr>
      <p:grpSpPr>
        <a:xfrm>
          <a:off x="0" y="0"/>
          <a:ext cx="0" cy="0"/>
          <a:chOff x="0" y="0"/>
          <a:chExt cx="0" cy="0"/>
        </a:xfrm>
      </p:grpSpPr>
      <p:grpSp>
        <p:nvGrpSpPr>
          <p:cNvPr id="8845" name="Google Shape;8845;p77"/>
          <p:cNvGrpSpPr/>
          <p:nvPr/>
        </p:nvGrpSpPr>
        <p:grpSpPr>
          <a:xfrm>
            <a:off x="708579" y="965872"/>
            <a:ext cx="1636117" cy="1526144"/>
            <a:chOff x="729238" y="1179665"/>
            <a:chExt cx="1636117" cy="1526144"/>
          </a:xfrm>
        </p:grpSpPr>
        <p:grpSp>
          <p:nvGrpSpPr>
            <p:cNvPr id="8846" name="Google Shape;8846;p77"/>
            <p:cNvGrpSpPr/>
            <p:nvPr/>
          </p:nvGrpSpPr>
          <p:grpSpPr>
            <a:xfrm>
              <a:off x="729238" y="1179665"/>
              <a:ext cx="80700" cy="1526144"/>
              <a:chOff x="729238" y="1179665"/>
              <a:chExt cx="80700" cy="1526144"/>
            </a:xfrm>
          </p:grpSpPr>
          <p:sp>
            <p:nvSpPr>
              <p:cNvPr id="8847" name="Google Shape;8847;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7"/>
            <p:cNvGrpSpPr/>
            <p:nvPr/>
          </p:nvGrpSpPr>
          <p:grpSpPr>
            <a:xfrm>
              <a:off x="903098" y="1179665"/>
              <a:ext cx="80700" cy="1526144"/>
              <a:chOff x="903098" y="1179665"/>
              <a:chExt cx="80700" cy="1526144"/>
            </a:xfrm>
          </p:grpSpPr>
          <p:sp>
            <p:nvSpPr>
              <p:cNvPr id="8858" name="Google Shape;8858;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7"/>
            <p:cNvGrpSpPr/>
            <p:nvPr/>
          </p:nvGrpSpPr>
          <p:grpSpPr>
            <a:xfrm>
              <a:off x="1076958" y="1179665"/>
              <a:ext cx="80700" cy="1526144"/>
              <a:chOff x="1076958" y="1179665"/>
              <a:chExt cx="80700" cy="1526144"/>
            </a:xfrm>
          </p:grpSpPr>
          <p:sp>
            <p:nvSpPr>
              <p:cNvPr id="8869" name="Google Shape;8869;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77"/>
            <p:cNvGrpSpPr/>
            <p:nvPr/>
          </p:nvGrpSpPr>
          <p:grpSpPr>
            <a:xfrm>
              <a:off x="1247707" y="1179665"/>
              <a:ext cx="80700" cy="1526144"/>
              <a:chOff x="1247707" y="1179665"/>
              <a:chExt cx="80700" cy="1526144"/>
            </a:xfrm>
          </p:grpSpPr>
          <p:sp>
            <p:nvSpPr>
              <p:cNvPr id="8880" name="Google Shape;8880;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77"/>
            <p:cNvGrpSpPr/>
            <p:nvPr/>
          </p:nvGrpSpPr>
          <p:grpSpPr>
            <a:xfrm>
              <a:off x="1421567" y="1179665"/>
              <a:ext cx="80700" cy="1526144"/>
              <a:chOff x="1421567" y="1179665"/>
              <a:chExt cx="80700" cy="1526144"/>
            </a:xfrm>
          </p:grpSpPr>
          <p:sp>
            <p:nvSpPr>
              <p:cNvPr id="8891" name="Google Shape;8891;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7"/>
            <p:cNvGrpSpPr/>
            <p:nvPr/>
          </p:nvGrpSpPr>
          <p:grpSpPr>
            <a:xfrm>
              <a:off x="1592327" y="1179665"/>
              <a:ext cx="80700" cy="1526144"/>
              <a:chOff x="1592327" y="1179665"/>
              <a:chExt cx="80700" cy="1526144"/>
            </a:xfrm>
          </p:grpSpPr>
          <p:sp>
            <p:nvSpPr>
              <p:cNvPr id="8902" name="Google Shape;8902;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77"/>
            <p:cNvGrpSpPr/>
            <p:nvPr/>
          </p:nvGrpSpPr>
          <p:grpSpPr>
            <a:xfrm>
              <a:off x="1766187" y="1179665"/>
              <a:ext cx="80700" cy="1526144"/>
              <a:chOff x="1766187" y="1179665"/>
              <a:chExt cx="80700" cy="1526144"/>
            </a:xfrm>
          </p:grpSpPr>
          <p:sp>
            <p:nvSpPr>
              <p:cNvPr id="8913" name="Google Shape;8913;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7"/>
            <p:cNvGrpSpPr/>
            <p:nvPr/>
          </p:nvGrpSpPr>
          <p:grpSpPr>
            <a:xfrm>
              <a:off x="1936935" y="1179665"/>
              <a:ext cx="80700" cy="1526144"/>
              <a:chOff x="1936935" y="1179665"/>
              <a:chExt cx="80700" cy="1526144"/>
            </a:xfrm>
          </p:grpSpPr>
          <p:sp>
            <p:nvSpPr>
              <p:cNvPr id="8924" name="Google Shape;8924;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77"/>
            <p:cNvGrpSpPr/>
            <p:nvPr/>
          </p:nvGrpSpPr>
          <p:grpSpPr>
            <a:xfrm>
              <a:off x="2110795" y="1179665"/>
              <a:ext cx="80700" cy="1526144"/>
              <a:chOff x="2110795" y="1179665"/>
              <a:chExt cx="80700" cy="1526144"/>
            </a:xfrm>
          </p:grpSpPr>
          <p:sp>
            <p:nvSpPr>
              <p:cNvPr id="8935" name="Google Shape;8935;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7"/>
            <p:cNvGrpSpPr/>
            <p:nvPr/>
          </p:nvGrpSpPr>
          <p:grpSpPr>
            <a:xfrm>
              <a:off x="2284655" y="1179665"/>
              <a:ext cx="80700" cy="1526144"/>
              <a:chOff x="2284655" y="1179665"/>
              <a:chExt cx="80700" cy="1526144"/>
            </a:xfrm>
          </p:grpSpPr>
          <p:sp>
            <p:nvSpPr>
              <p:cNvPr id="8946" name="Google Shape;8946;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6" name="Google Shape;8956;p77"/>
          <p:cNvGrpSpPr/>
          <p:nvPr/>
        </p:nvGrpSpPr>
        <p:grpSpPr>
          <a:xfrm>
            <a:off x="2603245" y="985011"/>
            <a:ext cx="1364248" cy="1102133"/>
            <a:chOff x="2623904" y="1198803"/>
            <a:chExt cx="1364248" cy="1102133"/>
          </a:xfrm>
        </p:grpSpPr>
        <p:grpSp>
          <p:nvGrpSpPr>
            <p:cNvPr id="8957" name="Google Shape;8957;p77"/>
            <p:cNvGrpSpPr/>
            <p:nvPr/>
          </p:nvGrpSpPr>
          <p:grpSpPr>
            <a:xfrm>
              <a:off x="2623907" y="1198803"/>
              <a:ext cx="1364245" cy="273000"/>
              <a:chOff x="2623907" y="1198803"/>
              <a:chExt cx="1364245" cy="273000"/>
            </a:xfrm>
          </p:grpSpPr>
          <p:sp>
            <p:nvSpPr>
              <p:cNvPr id="8958" name="Google Shape;8958;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7"/>
            <p:cNvGrpSpPr/>
            <p:nvPr/>
          </p:nvGrpSpPr>
          <p:grpSpPr>
            <a:xfrm>
              <a:off x="2623904" y="1476964"/>
              <a:ext cx="1364245" cy="273000"/>
              <a:chOff x="2623904" y="1476964"/>
              <a:chExt cx="1364245" cy="273000"/>
            </a:xfrm>
          </p:grpSpPr>
          <p:sp>
            <p:nvSpPr>
              <p:cNvPr id="8964" name="Google Shape;8964;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7"/>
            <p:cNvGrpSpPr/>
            <p:nvPr/>
          </p:nvGrpSpPr>
          <p:grpSpPr>
            <a:xfrm>
              <a:off x="2623907" y="1749775"/>
              <a:ext cx="1364245" cy="273000"/>
              <a:chOff x="2623907" y="1749775"/>
              <a:chExt cx="1364245" cy="273000"/>
            </a:xfrm>
          </p:grpSpPr>
          <p:sp>
            <p:nvSpPr>
              <p:cNvPr id="8970" name="Google Shape;8970;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77"/>
            <p:cNvGrpSpPr/>
            <p:nvPr/>
          </p:nvGrpSpPr>
          <p:grpSpPr>
            <a:xfrm>
              <a:off x="2623904" y="2027936"/>
              <a:ext cx="1364245" cy="273000"/>
              <a:chOff x="2623904" y="2027936"/>
              <a:chExt cx="1364245" cy="273000"/>
            </a:xfrm>
          </p:grpSpPr>
          <p:sp>
            <p:nvSpPr>
              <p:cNvPr id="8976" name="Google Shape;8976;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1" name="Google Shape;8981;p77"/>
          <p:cNvGrpSpPr/>
          <p:nvPr/>
        </p:nvGrpSpPr>
        <p:grpSpPr>
          <a:xfrm>
            <a:off x="2592706" y="2444193"/>
            <a:ext cx="1387541" cy="159124"/>
            <a:chOff x="3200660" y="2180272"/>
            <a:chExt cx="2563824" cy="378237"/>
          </a:xfrm>
        </p:grpSpPr>
        <p:sp>
          <p:nvSpPr>
            <p:cNvPr id="8982" name="Google Shape;8982;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7"/>
          <p:cNvGrpSpPr/>
          <p:nvPr/>
        </p:nvGrpSpPr>
        <p:grpSpPr>
          <a:xfrm>
            <a:off x="2589231" y="2722018"/>
            <a:ext cx="1390502" cy="159625"/>
            <a:chOff x="3530150" y="2790075"/>
            <a:chExt cx="1962600" cy="225300"/>
          </a:xfrm>
        </p:grpSpPr>
        <p:sp>
          <p:nvSpPr>
            <p:cNvPr id="9001" name="Google Shape;9001;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7"/>
          <p:cNvGrpSpPr/>
          <p:nvPr/>
        </p:nvGrpSpPr>
        <p:grpSpPr>
          <a:xfrm>
            <a:off x="2589884" y="3000344"/>
            <a:ext cx="1411629" cy="153761"/>
            <a:chOff x="3558802" y="4011427"/>
            <a:chExt cx="1866000" cy="111300"/>
          </a:xfrm>
        </p:grpSpPr>
        <p:sp>
          <p:nvSpPr>
            <p:cNvPr id="9004" name="Google Shape;9004;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7"/>
          <p:cNvGrpSpPr/>
          <p:nvPr/>
        </p:nvGrpSpPr>
        <p:grpSpPr>
          <a:xfrm>
            <a:off x="2589576" y="2205744"/>
            <a:ext cx="1383503" cy="119749"/>
            <a:chOff x="3465975" y="2270276"/>
            <a:chExt cx="1986364" cy="171929"/>
          </a:xfrm>
        </p:grpSpPr>
        <p:sp>
          <p:nvSpPr>
            <p:cNvPr id="9007" name="Google Shape;9007;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77"/>
          <p:cNvGrpSpPr/>
          <p:nvPr/>
        </p:nvGrpSpPr>
        <p:grpSpPr>
          <a:xfrm>
            <a:off x="2600584" y="3569394"/>
            <a:ext cx="1369531" cy="195460"/>
            <a:chOff x="723300" y="4253549"/>
            <a:chExt cx="2276482" cy="324900"/>
          </a:xfrm>
        </p:grpSpPr>
        <p:sp>
          <p:nvSpPr>
            <p:cNvPr id="9016" name="Google Shape;9016;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7"/>
          <p:cNvGrpSpPr/>
          <p:nvPr/>
        </p:nvGrpSpPr>
        <p:grpSpPr>
          <a:xfrm>
            <a:off x="2590145" y="3270574"/>
            <a:ext cx="1389066" cy="180119"/>
            <a:chOff x="705948" y="3788465"/>
            <a:chExt cx="2308953" cy="299400"/>
          </a:xfrm>
        </p:grpSpPr>
        <p:sp>
          <p:nvSpPr>
            <p:cNvPr id="9022" name="Google Shape;9022;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7"/>
          <p:cNvGrpSpPr/>
          <p:nvPr/>
        </p:nvGrpSpPr>
        <p:grpSpPr>
          <a:xfrm>
            <a:off x="2638082" y="3883554"/>
            <a:ext cx="1304609" cy="294074"/>
            <a:chOff x="2658741" y="4097347"/>
            <a:chExt cx="1304609" cy="294074"/>
          </a:xfrm>
        </p:grpSpPr>
        <p:grpSp>
          <p:nvGrpSpPr>
            <p:cNvPr id="9028" name="Google Shape;9028;p77"/>
            <p:cNvGrpSpPr/>
            <p:nvPr/>
          </p:nvGrpSpPr>
          <p:grpSpPr>
            <a:xfrm>
              <a:off x="2658741" y="4097347"/>
              <a:ext cx="118572" cy="294074"/>
              <a:chOff x="3343310" y="4475555"/>
              <a:chExt cx="127717" cy="316753"/>
            </a:xfrm>
          </p:grpSpPr>
          <p:sp>
            <p:nvSpPr>
              <p:cNvPr id="9029" name="Google Shape;9029;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77"/>
            <p:cNvGrpSpPr/>
            <p:nvPr/>
          </p:nvGrpSpPr>
          <p:grpSpPr>
            <a:xfrm>
              <a:off x="3815519" y="4098388"/>
              <a:ext cx="147831" cy="291991"/>
              <a:chOff x="3527539" y="4476677"/>
              <a:chExt cx="159232" cy="314510"/>
            </a:xfrm>
          </p:grpSpPr>
          <p:sp>
            <p:nvSpPr>
              <p:cNvPr id="9032" name="Google Shape;9032;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77"/>
            <p:cNvGrpSpPr/>
            <p:nvPr/>
          </p:nvGrpSpPr>
          <p:grpSpPr>
            <a:xfrm>
              <a:off x="3511696" y="4098388"/>
              <a:ext cx="147831" cy="291991"/>
              <a:chOff x="3527539" y="4476677"/>
              <a:chExt cx="159232" cy="314510"/>
            </a:xfrm>
          </p:grpSpPr>
          <p:sp>
            <p:nvSpPr>
              <p:cNvPr id="9035" name="Google Shape;9035;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77"/>
            <p:cNvGrpSpPr/>
            <p:nvPr/>
          </p:nvGrpSpPr>
          <p:grpSpPr>
            <a:xfrm>
              <a:off x="3207874" y="4098388"/>
              <a:ext cx="147831" cy="291991"/>
              <a:chOff x="3527539" y="4476677"/>
              <a:chExt cx="159232" cy="314510"/>
            </a:xfrm>
          </p:grpSpPr>
          <p:sp>
            <p:nvSpPr>
              <p:cNvPr id="9038" name="Google Shape;9038;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7"/>
            <p:cNvGrpSpPr/>
            <p:nvPr/>
          </p:nvGrpSpPr>
          <p:grpSpPr>
            <a:xfrm>
              <a:off x="2933305" y="4097347"/>
              <a:ext cx="118572" cy="294074"/>
              <a:chOff x="3343310" y="4475555"/>
              <a:chExt cx="127717" cy="316753"/>
            </a:xfrm>
          </p:grpSpPr>
          <p:sp>
            <p:nvSpPr>
              <p:cNvPr id="9041" name="Google Shape;9041;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77"/>
          <p:cNvGrpSpPr/>
          <p:nvPr/>
        </p:nvGrpSpPr>
        <p:grpSpPr>
          <a:xfrm>
            <a:off x="4256912" y="1866676"/>
            <a:ext cx="1433821" cy="191501"/>
            <a:chOff x="4273350" y="2080469"/>
            <a:chExt cx="1433821" cy="191501"/>
          </a:xfrm>
        </p:grpSpPr>
        <p:grpSp>
          <p:nvGrpSpPr>
            <p:cNvPr id="9044" name="Google Shape;9044;p77"/>
            <p:cNvGrpSpPr/>
            <p:nvPr/>
          </p:nvGrpSpPr>
          <p:grpSpPr>
            <a:xfrm>
              <a:off x="4273350" y="2080469"/>
              <a:ext cx="1433821" cy="0"/>
              <a:chOff x="5224975" y="2962250"/>
              <a:chExt cx="1544400" cy="0"/>
            </a:xfrm>
          </p:grpSpPr>
          <p:cxnSp>
            <p:nvCxnSpPr>
              <p:cNvPr id="9045" name="Google Shape;9045;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46" name="Google Shape;9046;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47" name="Google Shape;9047;p77"/>
            <p:cNvGrpSpPr/>
            <p:nvPr/>
          </p:nvGrpSpPr>
          <p:grpSpPr>
            <a:xfrm>
              <a:off x="4273350" y="2271969"/>
              <a:ext cx="1433821" cy="0"/>
              <a:chOff x="5224975" y="2962250"/>
              <a:chExt cx="1544400" cy="0"/>
            </a:xfrm>
          </p:grpSpPr>
          <p:cxnSp>
            <p:nvCxnSpPr>
              <p:cNvPr id="9048" name="Google Shape;9048;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49" name="Google Shape;9049;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50" name="Google Shape;9050;p77"/>
          <p:cNvGrpSpPr/>
          <p:nvPr/>
        </p:nvGrpSpPr>
        <p:grpSpPr>
          <a:xfrm>
            <a:off x="4258467" y="969244"/>
            <a:ext cx="1430711" cy="743389"/>
            <a:chOff x="5159450" y="1919950"/>
            <a:chExt cx="1541050" cy="862500"/>
          </a:xfrm>
        </p:grpSpPr>
        <p:sp>
          <p:nvSpPr>
            <p:cNvPr id="9051" name="Google Shape;9051;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52" name="Google Shape;9052;p77"/>
            <p:cNvGrpSpPr/>
            <p:nvPr/>
          </p:nvGrpSpPr>
          <p:grpSpPr>
            <a:xfrm>
              <a:off x="5159450" y="1919950"/>
              <a:ext cx="1541050" cy="862500"/>
              <a:chOff x="5159450" y="1919950"/>
              <a:chExt cx="1541050" cy="862500"/>
            </a:xfrm>
          </p:grpSpPr>
          <p:cxnSp>
            <p:nvCxnSpPr>
              <p:cNvPr id="9053" name="Google Shape;9053;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54" name="Google Shape;9054;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55" name="Google Shape;9055;p77"/>
          <p:cNvGrpSpPr/>
          <p:nvPr/>
        </p:nvGrpSpPr>
        <p:grpSpPr>
          <a:xfrm>
            <a:off x="4248581" y="2192571"/>
            <a:ext cx="1450484" cy="1052087"/>
            <a:chOff x="5230575" y="1554475"/>
            <a:chExt cx="2137150" cy="1550150"/>
          </a:xfrm>
        </p:grpSpPr>
        <p:sp>
          <p:nvSpPr>
            <p:cNvPr id="9056" name="Google Shape;9056;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77"/>
          <p:cNvGrpSpPr/>
          <p:nvPr/>
        </p:nvGrpSpPr>
        <p:grpSpPr>
          <a:xfrm rot="10800000">
            <a:off x="4265131" y="3284761"/>
            <a:ext cx="1417383" cy="887946"/>
            <a:chOff x="5645403" y="2920021"/>
            <a:chExt cx="2650800" cy="2180614"/>
          </a:xfrm>
        </p:grpSpPr>
        <p:sp>
          <p:nvSpPr>
            <p:cNvPr id="9070" name="Google Shape;9070;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1" name="Google Shape;9071;p77"/>
            <p:cNvCxnSpPr>
              <a:stCxn id="90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72" name="Google Shape;9072;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3" name="Google Shape;9073;p77"/>
            <p:cNvCxnSpPr>
              <a:endCxn id="90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074" name="Google Shape;9074;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5" name="Google Shape;9075;p77"/>
            <p:cNvCxnSpPr>
              <a:stCxn id="90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76" name="Google Shape;9076;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7" name="Google Shape;9077;p77"/>
            <p:cNvCxnSpPr>
              <a:endCxn id="90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78" name="Google Shape;9078;p77"/>
          <p:cNvGrpSpPr/>
          <p:nvPr/>
        </p:nvGrpSpPr>
        <p:grpSpPr>
          <a:xfrm>
            <a:off x="7365491" y="2188116"/>
            <a:ext cx="1071743" cy="1021579"/>
            <a:chOff x="7189833" y="2022667"/>
            <a:chExt cx="1251159" cy="1192597"/>
          </a:xfrm>
        </p:grpSpPr>
        <p:sp>
          <p:nvSpPr>
            <p:cNvPr id="9079" name="Google Shape;9079;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7"/>
          <p:cNvGrpSpPr/>
          <p:nvPr/>
        </p:nvGrpSpPr>
        <p:grpSpPr>
          <a:xfrm>
            <a:off x="706762" y="2614523"/>
            <a:ext cx="1695374" cy="1560837"/>
            <a:chOff x="727421" y="2828315"/>
            <a:chExt cx="1695374" cy="1560837"/>
          </a:xfrm>
        </p:grpSpPr>
        <p:grpSp>
          <p:nvGrpSpPr>
            <p:cNvPr id="9084" name="Google Shape;9084;p77"/>
            <p:cNvGrpSpPr/>
            <p:nvPr/>
          </p:nvGrpSpPr>
          <p:grpSpPr>
            <a:xfrm>
              <a:off x="819108" y="2882501"/>
              <a:ext cx="103104" cy="1426186"/>
              <a:chOff x="4674013" y="3100904"/>
              <a:chExt cx="122758" cy="1698043"/>
            </a:xfrm>
          </p:grpSpPr>
          <p:sp>
            <p:nvSpPr>
              <p:cNvPr id="9085" name="Google Shape;9085;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7"/>
            <p:cNvGrpSpPr/>
            <p:nvPr/>
          </p:nvGrpSpPr>
          <p:grpSpPr>
            <a:xfrm>
              <a:off x="1062475" y="2882501"/>
              <a:ext cx="103104" cy="1426186"/>
              <a:chOff x="4940438" y="3100904"/>
              <a:chExt cx="122758" cy="1698043"/>
            </a:xfrm>
          </p:grpSpPr>
          <p:sp>
            <p:nvSpPr>
              <p:cNvPr id="9093" name="Google Shape;9093;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7"/>
            <p:cNvGrpSpPr/>
            <p:nvPr/>
          </p:nvGrpSpPr>
          <p:grpSpPr>
            <a:xfrm>
              <a:off x="1299324" y="2882501"/>
              <a:ext cx="103104" cy="1426186"/>
              <a:chOff x="5206863" y="3100904"/>
              <a:chExt cx="122758" cy="1698043"/>
            </a:xfrm>
          </p:grpSpPr>
          <p:sp>
            <p:nvSpPr>
              <p:cNvPr id="9101" name="Google Shape;9101;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7"/>
            <p:cNvGrpSpPr/>
            <p:nvPr/>
          </p:nvGrpSpPr>
          <p:grpSpPr>
            <a:xfrm>
              <a:off x="1786057" y="2882501"/>
              <a:ext cx="103104" cy="1426186"/>
              <a:chOff x="6006138" y="3143629"/>
              <a:chExt cx="122758" cy="1698043"/>
            </a:xfrm>
          </p:grpSpPr>
          <p:sp>
            <p:nvSpPr>
              <p:cNvPr id="9109" name="Google Shape;9109;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7"/>
            <p:cNvGrpSpPr/>
            <p:nvPr/>
          </p:nvGrpSpPr>
          <p:grpSpPr>
            <a:xfrm>
              <a:off x="2029422" y="2882501"/>
              <a:ext cx="103104" cy="1426186"/>
              <a:chOff x="6805413" y="3100904"/>
              <a:chExt cx="122758" cy="1698043"/>
            </a:xfrm>
          </p:grpSpPr>
          <p:sp>
            <p:nvSpPr>
              <p:cNvPr id="9117" name="Google Shape;9117;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77"/>
            <p:cNvGrpSpPr/>
            <p:nvPr/>
          </p:nvGrpSpPr>
          <p:grpSpPr>
            <a:xfrm>
              <a:off x="727421" y="2828315"/>
              <a:ext cx="1695374" cy="1560837"/>
              <a:chOff x="734799" y="2782450"/>
              <a:chExt cx="1571100" cy="1577400"/>
            </a:xfrm>
          </p:grpSpPr>
          <p:cxnSp>
            <p:nvCxnSpPr>
              <p:cNvPr id="9125" name="Google Shape;9125;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26" name="Google Shape;9126;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27" name="Google Shape;9127;p77"/>
            <p:cNvGrpSpPr/>
            <p:nvPr/>
          </p:nvGrpSpPr>
          <p:grpSpPr>
            <a:xfrm>
              <a:off x="2272795" y="2882501"/>
              <a:ext cx="103104" cy="1426186"/>
              <a:chOff x="5206863" y="3100904"/>
              <a:chExt cx="122758" cy="1698043"/>
            </a:xfrm>
          </p:grpSpPr>
          <p:sp>
            <p:nvSpPr>
              <p:cNvPr id="9128" name="Google Shape;9128;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7"/>
            <p:cNvGrpSpPr/>
            <p:nvPr/>
          </p:nvGrpSpPr>
          <p:grpSpPr>
            <a:xfrm>
              <a:off x="1542694" y="2882501"/>
              <a:ext cx="103104" cy="1426186"/>
              <a:chOff x="6006138" y="3143629"/>
              <a:chExt cx="122758" cy="1698043"/>
            </a:xfrm>
          </p:grpSpPr>
          <p:sp>
            <p:nvSpPr>
              <p:cNvPr id="9136" name="Google Shape;9136;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3" name="Google Shape;9143;p77"/>
          <p:cNvGrpSpPr/>
          <p:nvPr/>
        </p:nvGrpSpPr>
        <p:grpSpPr>
          <a:xfrm>
            <a:off x="5915341" y="2192094"/>
            <a:ext cx="1248543" cy="1025319"/>
            <a:chOff x="5183758" y="1210600"/>
            <a:chExt cx="3605380" cy="2960783"/>
          </a:xfrm>
        </p:grpSpPr>
        <p:sp>
          <p:nvSpPr>
            <p:cNvPr id="9144" name="Google Shape;9144;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8" name="Google Shape;9148;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49" name="Google Shape;9149;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50" name="Google Shape;9150;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51" name="Google Shape;9151;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52" name="Google Shape;9152;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7"/>
          <p:cNvGrpSpPr/>
          <p:nvPr/>
        </p:nvGrpSpPr>
        <p:grpSpPr>
          <a:xfrm>
            <a:off x="5772403" y="3330411"/>
            <a:ext cx="2664831" cy="843440"/>
            <a:chOff x="5916567" y="1099697"/>
            <a:chExt cx="2556683" cy="809211"/>
          </a:xfrm>
        </p:grpSpPr>
        <p:sp>
          <p:nvSpPr>
            <p:cNvPr id="9154" name="Google Shape;9154;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7"/>
          <p:cNvGrpSpPr/>
          <p:nvPr/>
        </p:nvGrpSpPr>
        <p:grpSpPr>
          <a:xfrm>
            <a:off x="5879943" y="979270"/>
            <a:ext cx="1299851" cy="1023338"/>
            <a:chOff x="5900602" y="1193063"/>
            <a:chExt cx="1299851" cy="1023338"/>
          </a:xfrm>
        </p:grpSpPr>
        <p:grpSp>
          <p:nvGrpSpPr>
            <p:cNvPr id="9163" name="Google Shape;9163;p77"/>
            <p:cNvGrpSpPr/>
            <p:nvPr/>
          </p:nvGrpSpPr>
          <p:grpSpPr>
            <a:xfrm>
              <a:off x="6743564" y="1193063"/>
              <a:ext cx="456889" cy="700379"/>
              <a:chOff x="6743564" y="1193063"/>
              <a:chExt cx="456889" cy="700379"/>
            </a:xfrm>
          </p:grpSpPr>
          <p:grpSp>
            <p:nvGrpSpPr>
              <p:cNvPr id="9164" name="Google Shape;9164;p77"/>
              <p:cNvGrpSpPr/>
              <p:nvPr/>
            </p:nvGrpSpPr>
            <p:grpSpPr>
              <a:xfrm>
                <a:off x="6743564" y="1690731"/>
                <a:ext cx="214402" cy="202710"/>
                <a:chOff x="6743564" y="1690731"/>
                <a:chExt cx="214402" cy="202710"/>
              </a:xfrm>
            </p:grpSpPr>
            <p:sp>
              <p:nvSpPr>
                <p:cNvPr id="9165" name="Google Shape;9165;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77"/>
              <p:cNvGrpSpPr/>
              <p:nvPr/>
            </p:nvGrpSpPr>
            <p:grpSpPr>
              <a:xfrm>
                <a:off x="6915505" y="1193063"/>
                <a:ext cx="284947" cy="589637"/>
                <a:chOff x="6915505" y="1193063"/>
                <a:chExt cx="284947" cy="589637"/>
              </a:xfrm>
            </p:grpSpPr>
            <p:sp>
              <p:nvSpPr>
                <p:cNvPr id="9168" name="Google Shape;9168;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70" name="Google Shape;9170;p77"/>
            <p:cNvGrpSpPr/>
            <p:nvPr/>
          </p:nvGrpSpPr>
          <p:grpSpPr>
            <a:xfrm>
              <a:off x="6520337" y="1193063"/>
              <a:ext cx="341815" cy="801589"/>
              <a:chOff x="6520337" y="1193063"/>
              <a:chExt cx="341815" cy="801589"/>
            </a:xfrm>
          </p:grpSpPr>
          <p:grpSp>
            <p:nvGrpSpPr>
              <p:cNvPr id="9171" name="Google Shape;9171;p77"/>
              <p:cNvGrpSpPr/>
              <p:nvPr/>
            </p:nvGrpSpPr>
            <p:grpSpPr>
              <a:xfrm>
                <a:off x="6520337" y="1589527"/>
                <a:ext cx="213950" cy="405125"/>
                <a:chOff x="6520337" y="1589527"/>
                <a:chExt cx="213950" cy="405125"/>
              </a:xfrm>
            </p:grpSpPr>
            <p:sp>
              <p:nvSpPr>
                <p:cNvPr id="9172" name="Google Shape;9172;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77"/>
              <p:cNvGrpSpPr/>
              <p:nvPr/>
            </p:nvGrpSpPr>
            <p:grpSpPr>
              <a:xfrm>
                <a:off x="6577204" y="1193063"/>
                <a:ext cx="284947" cy="453562"/>
                <a:chOff x="6577204" y="1193063"/>
                <a:chExt cx="284947" cy="453562"/>
              </a:xfrm>
            </p:grpSpPr>
            <p:sp>
              <p:nvSpPr>
                <p:cNvPr id="9175" name="Google Shape;9175;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6" name="Google Shape;9176;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77" name="Google Shape;9177;p77"/>
            <p:cNvGrpSpPr/>
            <p:nvPr/>
          </p:nvGrpSpPr>
          <p:grpSpPr>
            <a:xfrm>
              <a:off x="6238903" y="1193063"/>
              <a:ext cx="300475" cy="901782"/>
              <a:chOff x="6238903" y="1193063"/>
              <a:chExt cx="300475" cy="901782"/>
            </a:xfrm>
          </p:grpSpPr>
          <p:grpSp>
            <p:nvGrpSpPr>
              <p:cNvPr id="9178" name="Google Shape;9178;p77"/>
              <p:cNvGrpSpPr/>
              <p:nvPr/>
            </p:nvGrpSpPr>
            <p:grpSpPr>
              <a:xfrm>
                <a:off x="6290865" y="1489315"/>
                <a:ext cx="248514" cy="605530"/>
                <a:chOff x="6290865" y="1489315"/>
                <a:chExt cx="248514" cy="605530"/>
              </a:xfrm>
            </p:grpSpPr>
            <p:sp>
              <p:nvSpPr>
                <p:cNvPr id="9179" name="Google Shape;9179;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77"/>
              <p:cNvGrpSpPr/>
              <p:nvPr/>
            </p:nvGrpSpPr>
            <p:grpSpPr>
              <a:xfrm>
                <a:off x="6238903" y="1193063"/>
                <a:ext cx="284947" cy="327512"/>
                <a:chOff x="6238903" y="1193063"/>
                <a:chExt cx="284947" cy="327512"/>
              </a:xfrm>
            </p:grpSpPr>
            <p:sp>
              <p:nvSpPr>
                <p:cNvPr id="9182" name="Google Shape;9182;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3" name="Google Shape;9183;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84" name="Google Shape;9184;p77"/>
            <p:cNvGrpSpPr/>
            <p:nvPr/>
          </p:nvGrpSpPr>
          <p:grpSpPr>
            <a:xfrm>
              <a:off x="5900602" y="1193063"/>
              <a:ext cx="444345" cy="1023338"/>
              <a:chOff x="5900602" y="1193063"/>
              <a:chExt cx="444345" cy="1023338"/>
            </a:xfrm>
          </p:grpSpPr>
          <p:grpSp>
            <p:nvGrpSpPr>
              <p:cNvPr id="9185" name="Google Shape;9185;p77"/>
              <p:cNvGrpSpPr/>
              <p:nvPr/>
            </p:nvGrpSpPr>
            <p:grpSpPr>
              <a:xfrm>
                <a:off x="6046501" y="1367785"/>
                <a:ext cx="298446" cy="848616"/>
                <a:chOff x="6046501" y="1367785"/>
                <a:chExt cx="298446" cy="848616"/>
              </a:xfrm>
            </p:grpSpPr>
            <p:sp>
              <p:nvSpPr>
                <p:cNvPr id="9186" name="Google Shape;9186;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7"/>
              <p:cNvGrpSpPr/>
              <p:nvPr/>
            </p:nvGrpSpPr>
            <p:grpSpPr>
              <a:xfrm>
                <a:off x="5900602" y="1193063"/>
                <a:ext cx="284947" cy="182312"/>
                <a:chOff x="5900602" y="1193063"/>
                <a:chExt cx="284947" cy="182312"/>
              </a:xfrm>
            </p:grpSpPr>
            <p:sp>
              <p:nvSpPr>
                <p:cNvPr id="9189" name="Google Shape;9189;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0" name="Google Shape;9190;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91" name="Google Shape;9191;p77"/>
          <p:cNvGrpSpPr/>
          <p:nvPr/>
        </p:nvGrpSpPr>
        <p:grpSpPr>
          <a:xfrm>
            <a:off x="7217825" y="979415"/>
            <a:ext cx="1219413" cy="1051365"/>
            <a:chOff x="7287122" y="1165658"/>
            <a:chExt cx="1219413" cy="1051365"/>
          </a:xfrm>
        </p:grpSpPr>
        <p:grpSp>
          <p:nvGrpSpPr>
            <p:cNvPr id="9192" name="Google Shape;9192;p77"/>
            <p:cNvGrpSpPr/>
            <p:nvPr/>
          </p:nvGrpSpPr>
          <p:grpSpPr>
            <a:xfrm>
              <a:off x="7287122" y="1969723"/>
              <a:ext cx="1219413" cy="247300"/>
              <a:chOff x="7287122" y="1969723"/>
              <a:chExt cx="1219413" cy="247300"/>
            </a:xfrm>
          </p:grpSpPr>
          <p:sp>
            <p:nvSpPr>
              <p:cNvPr id="9193" name="Google Shape;9193;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77"/>
              <p:cNvGrpSpPr/>
              <p:nvPr/>
            </p:nvGrpSpPr>
            <p:grpSpPr>
              <a:xfrm>
                <a:off x="7287122" y="2063892"/>
                <a:ext cx="1151753" cy="73428"/>
                <a:chOff x="7287122" y="2063892"/>
                <a:chExt cx="1151753" cy="73428"/>
              </a:xfrm>
            </p:grpSpPr>
            <p:sp>
              <p:nvSpPr>
                <p:cNvPr id="9195" name="Google Shape;9195;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6" name="Google Shape;9196;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97" name="Google Shape;9197;p77"/>
            <p:cNvGrpSpPr/>
            <p:nvPr/>
          </p:nvGrpSpPr>
          <p:grpSpPr>
            <a:xfrm>
              <a:off x="7287122" y="1712201"/>
              <a:ext cx="1219403" cy="246767"/>
              <a:chOff x="7287122" y="1712201"/>
              <a:chExt cx="1219403" cy="246767"/>
            </a:xfrm>
          </p:grpSpPr>
          <p:sp>
            <p:nvSpPr>
              <p:cNvPr id="9198" name="Google Shape;9198;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9" name="Google Shape;9199;p77"/>
              <p:cNvGrpSpPr/>
              <p:nvPr/>
            </p:nvGrpSpPr>
            <p:grpSpPr>
              <a:xfrm>
                <a:off x="7287122" y="1842861"/>
                <a:ext cx="1005303" cy="73419"/>
                <a:chOff x="7287122" y="1842861"/>
                <a:chExt cx="1005303" cy="73419"/>
              </a:xfrm>
            </p:grpSpPr>
            <p:sp>
              <p:nvSpPr>
                <p:cNvPr id="9200" name="Google Shape;9200;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1" name="Google Shape;9201;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2" name="Google Shape;9202;p77"/>
            <p:cNvGrpSpPr/>
            <p:nvPr/>
          </p:nvGrpSpPr>
          <p:grpSpPr>
            <a:xfrm>
              <a:off x="7287122" y="1447520"/>
              <a:ext cx="1219403" cy="286667"/>
              <a:chOff x="7287122" y="1447520"/>
              <a:chExt cx="1219403" cy="286667"/>
            </a:xfrm>
          </p:grpSpPr>
          <p:sp>
            <p:nvSpPr>
              <p:cNvPr id="9203" name="Google Shape;9203;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4" name="Google Shape;9204;p77"/>
              <p:cNvGrpSpPr/>
              <p:nvPr/>
            </p:nvGrpSpPr>
            <p:grpSpPr>
              <a:xfrm>
                <a:off x="7287122" y="1581977"/>
                <a:ext cx="852803" cy="73428"/>
                <a:chOff x="7287122" y="1581977"/>
                <a:chExt cx="852803" cy="73428"/>
              </a:xfrm>
            </p:grpSpPr>
            <p:sp>
              <p:nvSpPr>
                <p:cNvPr id="9205" name="Google Shape;9205;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6" name="Google Shape;9206;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07" name="Google Shape;9207;p77"/>
            <p:cNvGrpSpPr/>
            <p:nvPr/>
          </p:nvGrpSpPr>
          <p:grpSpPr>
            <a:xfrm>
              <a:off x="7287122" y="1165658"/>
              <a:ext cx="1219403" cy="344253"/>
              <a:chOff x="7287122" y="1165658"/>
              <a:chExt cx="1219403" cy="344253"/>
            </a:xfrm>
          </p:grpSpPr>
          <p:sp>
            <p:nvSpPr>
              <p:cNvPr id="9208" name="Google Shape;9208;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77"/>
              <p:cNvGrpSpPr/>
              <p:nvPr/>
            </p:nvGrpSpPr>
            <p:grpSpPr>
              <a:xfrm>
                <a:off x="7287122" y="1341025"/>
                <a:ext cx="695703" cy="73419"/>
                <a:chOff x="7287122" y="1341025"/>
                <a:chExt cx="695703" cy="73419"/>
              </a:xfrm>
            </p:grpSpPr>
            <p:sp>
              <p:nvSpPr>
                <p:cNvPr id="9210" name="Google Shape;9210;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1" name="Google Shape;9211;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15"/>
        <p:cNvGrpSpPr/>
        <p:nvPr/>
      </p:nvGrpSpPr>
      <p:grpSpPr>
        <a:xfrm>
          <a:off x="0" y="0"/>
          <a:ext cx="0" cy="0"/>
          <a:chOff x="0" y="0"/>
          <a:chExt cx="0" cy="0"/>
        </a:xfrm>
      </p:grpSpPr>
      <p:sp>
        <p:nvSpPr>
          <p:cNvPr id="9216" name="Google Shape;9216;p7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217" name="Google Shape;9217;p78"/>
          <p:cNvGrpSpPr/>
          <p:nvPr/>
        </p:nvGrpSpPr>
        <p:grpSpPr>
          <a:xfrm>
            <a:off x="830341" y="2307733"/>
            <a:ext cx="340168" cy="298978"/>
            <a:chOff x="892750" y="267400"/>
            <a:chExt cx="483125" cy="424625"/>
          </a:xfrm>
        </p:grpSpPr>
        <p:sp>
          <p:nvSpPr>
            <p:cNvPr id="9218" name="Google Shape;9218;p7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9" name="Google Shape;9219;p7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0" name="Google Shape;9220;p7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1" name="Google Shape;9221;p78"/>
          <p:cNvGrpSpPr/>
          <p:nvPr/>
        </p:nvGrpSpPr>
        <p:grpSpPr>
          <a:xfrm>
            <a:off x="1268776" y="2287121"/>
            <a:ext cx="298996" cy="340204"/>
            <a:chOff x="1516475" y="238075"/>
            <a:chExt cx="424650" cy="483175"/>
          </a:xfrm>
        </p:grpSpPr>
        <p:sp>
          <p:nvSpPr>
            <p:cNvPr id="9222" name="Google Shape;9222;p7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7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4" name="Google Shape;9224;p78"/>
          <p:cNvGrpSpPr/>
          <p:nvPr/>
        </p:nvGrpSpPr>
        <p:grpSpPr>
          <a:xfrm>
            <a:off x="1661867" y="2367520"/>
            <a:ext cx="341488" cy="179405"/>
            <a:chOff x="2080675" y="352325"/>
            <a:chExt cx="485000" cy="254800"/>
          </a:xfrm>
        </p:grpSpPr>
        <p:sp>
          <p:nvSpPr>
            <p:cNvPr id="9225" name="Google Shape;9225;p7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7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7" name="Google Shape;9227;p78"/>
          <p:cNvGrpSpPr/>
          <p:nvPr/>
        </p:nvGrpSpPr>
        <p:grpSpPr>
          <a:xfrm>
            <a:off x="2111046" y="2287138"/>
            <a:ext cx="298996" cy="340168"/>
            <a:chOff x="2705375" y="238125"/>
            <a:chExt cx="424650" cy="483125"/>
          </a:xfrm>
        </p:grpSpPr>
        <p:sp>
          <p:nvSpPr>
            <p:cNvPr id="9228" name="Google Shape;9228;p7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7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7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7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2" name="Google Shape;9232;p78"/>
          <p:cNvGrpSpPr/>
          <p:nvPr/>
        </p:nvGrpSpPr>
        <p:grpSpPr>
          <a:xfrm>
            <a:off x="2527187" y="2287455"/>
            <a:ext cx="301161" cy="339535"/>
            <a:chOff x="3299850" y="238575"/>
            <a:chExt cx="427725" cy="482225"/>
          </a:xfrm>
        </p:grpSpPr>
        <p:sp>
          <p:nvSpPr>
            <p:cNvPr id="9233" name="Google Shape;9233;p7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7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7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7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7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8" name="Google Shape;9238;p78"/>
          <p:cNvGrpSpPr/>
          <p:nvPr/>
        </p:nvGrpSpPr>
        <p:grpSpPr>
          <a:xfrm>
            <a:off x="2914108" y="2287138"/>
            <a:ext cx="352455" cy="340168"/>
            <a:chOff x="3857225" y="238125"/>
            <a:chExt cx="500575" cy="483125"/>
          </a:xfrm>
        </p:grpSpPr>
        <p:sp>
          <p:nvSpPr>
            <p:cNvPr id="9239" name="Google Shape;9239;p7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7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7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2" name="Google Shape;9242;p7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7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7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5" name="Google Shape;9245;p7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46" name="Google Shape;9246;p7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47" name="Google Shape;9247;p78"/>
          <p:cNvGrpSpPr/>
          <p:nvPr/>
        </p:nvGrpSpPr>
        <p:grpSpPr>
          <a:xfrm>
            <a:off x="3760885" y="2287165"/>
            <a:ext cx="340186" cy="340116"/>
            <a:chOff x="5053900" y="238200"/>
            <a:chExt cx="483150" cy="483050"/>
          </a:xfrm>
        </p:grpSpPr>
        <p:sp>
          <p:nvSpPr>
            <p:cNvPr id="9248" name="Google Shape;9248;p7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7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7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7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2" name="Google Shape;9252;p78"/>
          <p:cNvGrpSpPr/>
          <p:nvPr/>
        </p:nvGrpSpPr>
        <p:grpSpPr>
          <a:xfrm>
            <a:off x="4174835" y="2287138"/>
            <a:ext cx="340168" cy="340168"/>
            <a:chOff x="5648375" y="238125"/>
            <a:chExt cx="483125" cy="483125"/>
          </a:xfrm>
        </p:grpSpPr>
        <p:sp>
          <p:nvSpPr>
            <p:cNvPr id="9253" name="Google Shape;9253;p7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7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7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6" name="Google Shape;9256;p7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7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7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7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0" name="Google Shape;9260;p7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7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7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3" name="Google Shape;9263;p78"/>
          <p:cNvGrpSpPr/>
          <p:nvPr/>
        </p:nvGrpSpPr>
        <p:grpSpPr>
          <a:xfrm>
            <a:off x="4591521" y="2287138"/>
            <a:ext cx="340168" cy="340168"/>
            <a:chOff x="6242825" y="238125"/>
            <a:chExt cx="483125" cy="483125"/>
          </a:xfrm>
        </p:grpSpPr>
        <p:sp>
          <p:nvSpPr>
            <p:cNvPr id="9264" name="Google Shape;9264;p7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7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7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7" name="Google Shape;9267;p78"/>
          <p:cNvGrpSpPr/>
          <p:nvPr/>
        </p:nvGrpSpPr>
        <p:grpSpPr>
          <a:xfrm>
            <a:off x="828643" y="2727362"/>
            <a:ext cx="343566" cy="298943"/>
            <a:chOff x="889275" y="861850"/>
            <a:chExt cx="487950" cy="424575"/>
          </a:xfrm>
        </p:grpSpPr>
        <p:sp>
          <p:nvSpPr>
            <p:cNvPr id="9268" name="Google Shape;9268;p7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7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7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7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72" name="Google Shape;9272;p7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7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74" name="Google Shape;9274;p78"/>
          <p:cNvGrpSpPr/>
          <p:nvPr/>
        </p:nvGrpSpPr>
        <p:grpSpPr>
          <a:xfrm>
            <a:off x="2090460" y="2706749"/>
            <a:ext cx="340168" cy="340168"/>
            <a:chOff x="2676100" y="832575"/>
            <a:chExt cx="483125" cy="483125"/>
          </a:xfrm>
        </p:grpSpPr>
        <p:sp>
          <p:nvSpPr>
            <p:cNvPr id="9275" name="Google Shape;9275;p7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7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7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8" name="Google Shape;9278;p78"/>
          <p:cNvGrpSpPr/>
          <p:nvPr/>
        </p:nvGrpSpPr>
        <p:grpSpPr>
          <a:xfrm>
            <a:off x="2501963" y="2706749"/>
            <a:ext cx="351610" cy="340168"/>
            <a:chOff x="3270550" y="832575"/>
            <a:chExt cx="499375" cy="483125"/>
          </a:xfrm>
        </p:grpSpPr>
        <p:sp>
          <p:nvSpPr>
            <p:cNvPr id="9279" name="Google Shape;9279;p7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0" name="Google Shape;9280;p7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7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2" name="Google Shape;9282;p78"/>
          <p:cNvGrpSpPr/>
          <p:nvPr/>
        </p:nvGrpSpPr>
        <p:grpSpPr>
          <a:xfrm>
            <a:off x="3335925" y="2727300"/>
            <a:ext cx="344798" cy="299066"/>
            <a:chOff x="4452900" y="861750"/>
            <a:chExt cx="489700" cy="424750"/>
          </a:xfrm>
        </p:grpSpPr>
        <p:sp>
          <p:nvSpPr>
            <p:cNvPr id="9283" name="Google Shape;9283;p7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7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7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6" name="Google Shape;9286;p78"/>
          <p:cNvGrpSpPr/>
          <p:nvPr/>
        </p:nvGrpSpPr>
        <p:grpSpPr>
          <a:xfrm>
            <a:off x="3753158" y="2706758"/>
            <a:ext cx="355641" cy="340151"/>
            <a:chOff x="5049750" y="832600"/>
            <a:chExt cx="505100" cy="483100"/>
          </a:xfrm>
        </p:grpSpPr>
        <p:sp>
          <p:nvSpPr>
            <p:cNvPr id="9287" name="Google Shape;9287;p7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7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9" name="Google Shape;9289;p7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0" name="Google Shape;9290;p78"/>
          <p:cNvGrpSpPr/>
          <p:nvPr/>
        </p:nvGrpSpPr>
        <p:grpSpPr>
          <a:xfrm>
            <a:off x="4612107" y="2706749"/>
            <a:ext cx="298996" cy="340168"/>
            <a:chOff x="6272100" y="832575"/>
            <a:chExt cx="424650" cy="483125"/>
          </a:xfrm>
        </p:grpSpPr>
        <p:sp>
          <p:nvSpPr>
            <p:cNvPr id="9291" name="Google Shape;9291;p7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2" name="Google Shape;9292;p7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3" name="Google Shape;9293;p78"/>
          <p:cNvGrpSpPr/>
          <p:nvPr/>
        </p:nvGrpSpPr>
        <p:grpSpPr>
          <a:xfrm>
            <a:off x="2920243" y="2717381"/>
            <a:ext cx="340186" cy="318904"/>
            <a:chOff x="3865000" y="847675"/>
            <a:chExt cx="483150" cy="452925"/>
          </a:xfrm>
        </p:grpSpPr>
        <p:sp>
          <p:nvSpPr>
            <p:cNvPr id="9294" name="Google Shape;9294;p7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7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7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7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8" name="Google Shape;9298;p78"/>
          <p:cNvGrpSpPr/>
          <p:nvPr/>
        </p:nvGrpSpPr>
        <p:grpSpPr>
          <a:xfrm>
            <a:off x="830315" y="3125798"/>
            <a:ext cx="340221" cy="340186"/>
            <a:chOff x="893650" y="1428000"/>
            <a:chExt cx="483200" cy="483150"/>
          </a:xfrm>
        </p:grpSpPr>
        <p:sp>
          <p:nvSpPr>
            <p:cNvPr id="9299" name="Google Shape;9299;p7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7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7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7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3" name="Google Shape;9303;p7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7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05" name="Google Shape;9305;p78"/>
          <p:cNvGrpSpPr/>
          <p:nvPr/>
        </p:nvGrpSpPr>
        <p:grpSpPr>
          <a:xfrm>
            <a:off x="2084132" y="3146463"/>
            <a:ext cx="352825" cy="298855"/>
            <a:chOff x="2676100" y="1456375"/>
            <a:chExt cx="501100" cy="424450"/>
          </a:xfrm>
        </p:grpSpPr>
        <p:sp>
          <p:nvSpPr>
            <p:cNvPr id="9306" name="Google Shape;9306;p7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7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7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9" name="Google Shape;9309;p78"/>
          <p:cNvGrpSpPr/>
          <p:nvPr/>
        </p:nvGrpSpPr>
        <p:grpSpPr>
          <a:xfrm>
            <a:off x="2507657" y="3125806"/>
            <a:ext cx="340221" cy="340168"/>
            <a:chOff x="3270475" y="1427025"/>
            <a:chExt cx="483200" cy="483125"/>
          </a:xfrm>
        </p:grpSpPr>
        <p:sp>
          <p:nvSpPr>
            <p:cNvPr id="9310" name="Google Shape;9310;p7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7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7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3" name="Google Shape;9313;p78"/>
          <p:cNvGrpSpPr/>
          <p:nvPr/>
        </p:nvGrpSpPr>
        <p:grpSpPr>
          <a:xfrm>
            <a:off x="2918570" y="3125780"/>
            <a:ext cx="343530" cy="340221"/>
            <a:chOff x="3860250" y="1427025"/>
            <a:chExt cx="487900" cy="483200"/>
          </a:xfrm>
        </p:grpSpPr>
        <p:sp>
          <p:nvSpPr>
            <p:cNvPr id="9314" name="Google Shape;9314;p7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7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7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7" name="Google Shape;9317;p7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7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9" name="Google Shape;9319;p78"/>
          <p:cNvGrpSpPr/>
          <p:nvPr/>
        </p:nvGrpSpPr>
        <p:grpSpPr>
          <a:xfrm>
            <a:off x="4174808" y="3125806"/>
            <a:ext cx="340221" cy="340168"/>
            <a:chOff x="5648375" y="1427025"/>
            <a:chExt cx="483200" cy="483125"/>
          </a:xfrm>
        </p:grpSpPr>
        <p:sp>
          <p:nvSpPr>
            <p:cNvPr id="9320" name="Google Shape;9320;p7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7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2" name="Google Shape;9322;p78"/>
          <p:cNvGrpSpPr/>
          <p:nvPr/>
        </p:nvGrpSpPr>
        <p:grpSpPr>
          <a:xfrm>
            <a:off x="4589294" y="3125789"/>
            <a:ext cx="344622" cy="340204"/>
            <a:chOff x="6238300" y="1426975"/>
            <a:chExt cx="489450" cy="483175"/>
          </a:xfrm>
        </p:grpSpPr>
        <p:sp>
          <p:nvSpPr>
            <p:cNvPr id="9323" name="Google Shape;9323;p7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7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7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26" name="Google Shape;9326;p7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27" name="Google Shape;9327;p78"/>
          <p:cNvGrpSpPr/>
          <p:nvPr/>
        </p:nvGrpSpPr>
        <p:grpSpPr>
          <a:xfrm>
            <a:off x="1248190" y="3544794"/>
            <a:ext cx="340168" cy="340186"/>
            <a:chOff x="1487200" y="2021475"/>
            <a:chExt cx="483125" cy="483150"/>
          </a:xfrm>
        </p:grpSpPr>
        <p:sp>
          <p:nvSpPr>
            <p:cNvPr id="9328" name="Google Shape;9328;p7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7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7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7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2" name="Google Shape;9332;p78"/>
          <p:cNvGrpSpPr/>
          <p:nvPr/>
        </p:nvGrpSpPr>
        <p:grpSpPr>
          <a:xfrm>
            <a:off x="1662527" y="3565398"/>
            <a:ext cx="340168" cy="298978"/>
            <a:chOff x="2081650" y="2050750"/>
            <a:chExt cx="483125" cy="424625"/>
          </a:xfrm>
        </p:grpSpPr>
        <p:sp>
          <p:nvSpPr>
            <p:cNvPr id="9333" name="Google Shape;9333;p7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7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7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7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7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7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9" name="Google Shape;9339;p78"/>
          <p:cNvGrpSpPr/>
          <p:nvPr/>
        </p:nvGrpSpPr>
        <p:grpSpPr>
          <a:xfrm>
            <a:off x="2090460" y="3588721"/>
            <a:ext cx="340168" cy="252332"/>
            <a:chOff x="2676100" y="2083800"/>
            <a:chExt cx="483125" cy="358375"/>
          </a:xfrm>
        </p:grpSpPr>
        <p:sp>
          <p:nvSpPr>
            <p:cNvPr id="9340" name="Google Shape;9340;p7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7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2" name="Google Shape;9342;p78"/>
          <p:cNvGrpSpPr/>
          <p:nvPr/>
        </p:nvGrpSpPr>
        <p:grpSpPr>
          <a:xfrm>
            <a:off x="2515974" y="3554766"/>
            <a:ext cx="323587" cy="320242"/>
            <a:chOff x="3282325" y="2035675"/>
            <a:chExt cx="459575" cy="454825"/>
          </a:xfrm>
        </p:grpSpPr>
        <p:sp>
          <p:nvSpPr>
            <p:cNvPr id="9343" name="Google Shape;9343;p7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7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7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7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7" name="Google Shape;9347;p7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7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9" name="Google Shape;9349;p78"/>
          <p:cNvGrpSpPr/>
          <p:nvPr/>
        </p:nvGrpSpPr>
        <p:grpSpPr>
          <a:xfrm>
            <a:off x="3760673" y="3544803"/>
            <a:ext cx="340608" cy="340168"/>
            <a:chOff x="5053900" y="2021500"/>
            <a:chExt cx="483750" cy="483125"/>
          </a:xfrm>
        </p:grpSpPr>
        <p:sp>
          <p:nvSpPr>
            <p:cNvPr id="9350" name="Google Shape;9350;p7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7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7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7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7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7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7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8" name="Google Shape;9358;p7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59" name="Google Shape;9359;p78"/>
          <p:cNvGrpSpPr/>
          <p:nvPr/>
        </p:nvGrpSpPr>
        <p:grpSpPr>
          <a:xfrm>
            <a:off x="4585773" y="3547971"/>
            <a:ext cx="351663" cy="333831"/>
            <a:chOff x="6222125" y="2025975"/>
            <a:chExt cx="499450" cy="474125"/>
          </a:xfrm>
        </p:grpSpPr>
        <p:sp>
          <p:nvSpPr>
            <p:cNvPr id="9360" name="Google Shape;9360;p7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7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7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3" name="Google Shape;9363;p78"/>
          <p:cNvGrpSpPr/>
          <p:nvPr/>
        </p:nvGrpSpPr>
        <p:grpSpPr>
          <a:xfrm>
            <a:off x="5043335" y="2364541"/>
            <a:ext cx="335504" cy="185953"/>
            <a:chOff x="896050" y="2725450"/>
            <a:chExt cx="476500" cy="264100"/>
          </a:xfrm>
        </p:grpSpPr>
        <p:sp>
          <p:nvSpPr>
            <p:cNvPr id="9364" name="Google Shape;9364;p7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7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7" name="Google Shape;9367;p78"/>
          <p:cNvGrpSpPr/>
          <p:nvPr/>
        </p:nvGrpSpPr>
        <p:grpSpPr>
          <a:xfrm>
            <a:off x="5474075" y="2287425"/>
            <a:ext cx="340168" cy="340186"/>
            <a:chOff x="1487200" y="2615925"/>
            <a:chExt cx="483125" cy="483150"/>
          </a:xfrm>
        </p:grpSpPr>
        <p:sp>
          <p:nvSpPr>
            <p:cNvPr id="9368" name="Google Shape;9368;p7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7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7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1" name="Google Shape;9371;p78"/>
          <p:cNvGrpSpPr/>
          <p:nvPr/>
        </p:nvGrpSpPr>
        <p:grpSpPr>
          <a:xfrm>
            <a:off x="5874024" y="2287425"/>
            <a:ext cx="353564" cy="340186"/>
            <a:chOff x="2077575" y="2615925"/>
            <a:chExt cx="502150" cy="483150"/>
          </a:xfrm>
        </p:grpSpPr>
        <p:sp>
          <p:nvSpPr>
            <p:cNvPr id="9372" name="Google Shape;9372;p7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7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7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6" name="Google Shape;9376;p78"/>
          <p:cNvGrpSpPr/>
          <p:nvPr/>
        </p:nvGrpSpPr>
        <p:grpSpPr>
          <a:xfrm>
            <a:off x="6297813" y="2303452"/>
            <a:ext cx="334536" cy="308132"/>
            <a:chOff x="2680100" y="2638725"/>
            <a:chExt cx="475125" cy="437625"/>
          </a:xfrm>
        </p:grpSpPr>
        <p:sp>
          <p:nvSpPr>
            <p:cNvPr id="9377" name="Google Shape;9377;p7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7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1" name="Google Shape;9381;p78"/>
          <p:cNvGrpSpPr/>
          <p:nvPr/>
        </p:nvGrpSpPr>
        <p:grpSpPr>
          <a:xfrm>
            <a:off x="6763452" y="2287425"/>
            <a:ext cx="239183" cy="340186"/>
            <a:chOff x="3342275" y="2615925"/>
            <a:chExt cx="339700" cy="483150"/>
          </a:xfrm>
        </p:grpSpPr>
        <p:sp>
          <p:nvSpPr>
            <p:cNvPr id="9382" name="Google Shape;9382;p7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7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4" name="Google Shape;9384;p7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7" name="Google Shape;9387;p78"/>
          <p:cNvGrpSpPr/>
          <p:nvPr/>
        </p:nvGrpSpPr>
        <p:grpSpPr>
          <a:xfrm>
            <a:off x="5380655" y="3961361"/>
            <a:ext cx="339482" cy="339271"/>
            <a:chOff x="5648900" y="2616600"/>
            <a:chExt cx="482150" cy="481850"/>
          </a:xfrm>
        </p:grpSpPr>
        <p:sp>
          <p:nvSpPr>
            <p:cNvPr id="9388" name="Google Shape;9388;p7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78"/>
          <p:cNvGrpSpPr/>
          <p:nvPr/>
        </p:nvGrpSpPr>
        <p:grpSpPr>
          <a:xfrm>
            <a:off x="3699939" y="3968149"/>
            <a:ext cx="325626" cy="325694"/>
            <a:chOff x="6242825" y="2615925"/>
            <a:chExt cx="483125" cy="483225"/>
          </a:xfrm>
        </p:grpSpPr>
        <p:sp>
          <p:nvSpPr>
            <p:cNvPr id="9391" name="Google Shape;9391;p7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7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6" name="Google Shape;9396;p7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7" name="Google Shape;9397;p78"/>
          <p:cNvGrpSpPr/>
          <p:nvPr/>
        </p:nvGrpSpPr>
        <p:grpSpPr>
          <a:xfrm>
            <a:off x="5473116" y="2707036"/>
            <a:ext cx="342087" cy="340186"/>
            <a:chOff x="1487200" y="3210375"/>
            <a:chExt cx="485850" cy="483150"/>
          </a:xfrm>
        </p:grpSpPr>
        <p:sp>
          <p:nvSpPr>
            <p:cNvPr id="9398" name="Google Shape;9398;p7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7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1" name="Google Shape;9401;p7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7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3" name="Google Shape;9403;p78"/>
          <p:cNvGrpSpPr/>
          <p:nvPr/>
        </p:nvGrpSpPr>
        <p:grpSpPr>
          <a:xfrm>
            <a:off x="6712475" y="2707027"/>
            <a:ext cx="341136" cy="340204"/>
            <a:chOff x="3269875" y="3210400"/>
            <a:chExt cx="484500" cy="483175"/>
          </a:xfrm>
        </p:grpSpPr>
        <p:sp>
          <p:nvSpPr>
            <p:cNvPr id="9404" name="Google Shape;9404;p7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78"/>
          <p:cNvGrpSpPr/>
          <p:nvPr/>
        </p:nvGrpSpPr>
        <p:grpSpPr>
          <a:xfrm>
            <a:off x="7211568" y="2706666"/>
            <a:ext cx="170216" cy="340925"/>
            <a:chOff x="3985700" y="3210375"/>
            <a:chExt cx="241750" cy="484200"/>
          </a:xfrm>
        </p:grpSpPr>
        <p:sp>
          <p:nvSpPr>
            <p:cNvPr id="9407" name="Google Shape;9407;p7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9" name="Google Shape;9409;p78"/>
          <p:cNvGrpSpPr/>
          <p:nvPr/>
        </p:nvGrpSpPr>
        <p:grpSpPr>
          <a:xfrm>
            <a:off x="7550838" y="2707678"/>
            <a:ext cx="339007" cy="338901"/>
            <a:chOff x="4460225" y="3211300"/>
            <a:chExt cx="481475" cy="481325"/>
          </a:xfrm>
        </p:grpSpPr>
        <p:sp>
          <p:nvSpPr>
            <p:cNvPr id="9410" name="Google Shape;9410;p7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12" name="Google Shape;9412;p7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3" name="Google Shape;9413;p78"/>
          <p:cNvGrpSpPr/>
          <p:nvPr/>
        </p:nvGrpSpPr>
        <p:grpSpPr>
          <a:xfrm>
            <a:off x="5824496" y="3990669"/>
            <a:ext cx="342034" cy="280654"/>
            <a:chOff x="5647000" y="3252650"/>
            <a:chExt cx="485775" cy="398600"/>
          </a:xfrm>
        </p:grpSpPr>
        <p:sp>
          <p:nvSpPr>
            <p:cNvPr id="9414" name="Google Shape;9414;p7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7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7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9" name="Google Shape;9419;p78"/>
          <p:cNvGrpSpPr/>
          <p:nvPr/>
        </p:nvGrpSpPr>
        <p:grpSpPr>
          <a:xfrm>
            <a:off x="4129937" y="3996769"/>
            <a:ext cx="326536" cy="268454"/>
            <a:chOff x="6242450" y="3252800"/>
            <a:chExt cx="484475" cy="398300"/>
          </a:xfrm>
        </p:grpSpPr>
        <p:sp>
          <p:nvSpPr>
            <p:cNvPr id="9420" name="Google Shape;9420;p7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7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3" name="Google Shape;9423;p78"/>
          <p:cNvGrpSpPr/>
          <p:nvPr/>
        </p:nvGrpSpPr>
        <p:grpSpPr>
          <a:xfrm>
            <a:off x="5061598" y="3126102"/>
            <a:ext cx="298978" cy="340168"/>
            <a:chOff x="922025" y="3804850"/>
            <a:chExt cx="424625" cy="483125"/>
          </a:xfrm>
        </p:grpSpPr>
        <p:sp>
          <p:nvSpPr>
            <p:cNvPr id="9424" name="Google Shape;9424;p7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6" name="Google Shape;9426;p7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7" name="Google Shape;9427;p78"/>
          <p:cNvGrpSpPr/>
          <p:nvPr/>
        </p:nvGrpSpPr>
        <p:grpSpPr>
          <a:xfrm>
            <a:off x="5894327" y="3126102"/>
            <a:ext cx="312955" cy="340168"/>
            <a:chOff x="2100300" y="3804850"/>
            <a:chExt cx="444475" cy="483125"/>
          </a:xfrm>
        </p:grpSpPr>
        <p:sp>
          <p:nvSpPr>
            <p:cNvPr id="9428" name="Google Shape;9428;p7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7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0" name="Google Shape;9430;p78"/>
          <p:cNvGrpSpPr/>
          <p:nvPr/>
        </p:nvGrpSpPr>
        <p:grpSpPr>
          <a:xfrm>
            <a:off x="6317950" y="3126102"/>
            <a:ext cx="294261" cy="340168"/>
            <a:chOff x="2708700" y="3804850"/>
            <a:chExt cx="417925" cy="483125"/>
          </a:xfrm>
        </p:grpSpPr>
        <p:sp>
          <p:nvSpPr>
            <p:cNvPr id="9431" name="Google Shape;9431;p7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7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7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5" name="Google Shape;9435;p7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7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7" name="Google Shape;9437;p78"/>
          <p:cNvGrpSpPr/>
          <p:nvPr/>
        </p:nvGrpSpPr>
        <p:grpSpPr>
          <a:xfrm>
            <a:off x="7554825" y="3127378"/>
            <a:ext cx="331033" cy="337616"/>
            <a:chOff x="4467450" y="3808475"/>
            <a:chExt cx="470150" cy="479500"/>
          </a:xfrm>
        </p:grpSpPr>
        <p:sp>
          <p:nvSpPr>
            <p:cNvPr id="9438" name="Google Shape;9438;p7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7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7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7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2" name="Google Shape;9442;p78"/>
          <p:cNvGrpSpPr/>
          <p:nvPr/>
        </p:nvGrpSpPr>
        <p:grpSpPr>
          <a:xfrm>
            <a:off x="7975172" y="3126102"/>
            <a:ext cx="340186" cy="340168"/>
            <a:chOff x="5053900" y="3804850"/>
            <a:chExt cx="483150" cy="483125"/>
          </a:xfrm>
        </p:grpSpPr>
        <p:sp>
          <p:nvSpPr>
            <p:cNvPr id="9443" name="Google Shape;9443;p7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7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7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7" name="Google Shape;9447;p78"/>
          <p:cNvGrpSpPr/>
          <p:nvPr/>
        </p:nvGrpSpPr>
        <p:grpSpPr>
          <a:xfrm>
            <a:off x="6270890" y="3960912"/>
            <a:ext cx="340168" cy="340168"/>
            <a:chOff x="5648375" y="3804850"/>
            <a:chExt cx="483125" cy="483125"/>
          </a:xfrm>
        </p:grpSpPr>
        <p:sp>
          <p:nvSpPr>
            <p:cNvPr id="9448" name="Google Shape;9448;p7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7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78"/>
          <p:cNvGrpSpPr/>
          <p:nvPr/>
        </p:nvGrpSpPr>
        <p:grpSpPr>
          <a:xfrm>
            <a:off x="4560845" y="3973272"/>
            <a:ext cx="280923" cy="315449"/>
            <a:chOff x="6276025" y="3812400"/>
            <a:chExt cx="416800" cy="468025"/>
          </a:xfrm>
        </p:grpSpPr>
        <p:sp>
          <p:nvSpPr>
            <p:cNvPr id="9453" name="Google Shape;9453;p7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7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7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7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7" name="Google Shape;9457;p78"/>
          <p:cNvGrpSpPr/>
          <p:nvPr/>
        </p:nvGrpSpPr>
        <p:grpSpPr>
          <a:xfrm>
            <a:off x="5039779" y="3545089"/>
            <a:ext cx="342615" cy="340186"/>
            <a:chOff x="890400" y="4399350"/>
            <a:chExt cx="486600" cy="483150"/>
          </a:xfrm>
        </p:grpSpPr>
        <p:sp>
          <p:nvSpPr>
            <p:cNvPr id="9458" name="Google Shape;9458;p7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1" name="Google Shape;9461;p78"/>
          <p:cNvGrpSpPr/>
          <p:nvPr/>
        </p:nvGrpSpPr>
        <p:grpSpPr>
          <a:xfrm>
            <a:off x="5474075" y="3560368"/>
            <a:ext cx="340168" cy="309628"/>
            <a:chOff x="1487200" y="4421025"/>
            <a:chExt cx="483125" cy="439750"/>
          </a:xfrm>
        </p:grpSpPr>
        <p:sp>
          <p:nvSpPr>
            <p:cNvPr id="9462" name="Google Shape;9462;p7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7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7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6" name="Google Shape;9466;p78"/>
          <p:cNvGrpSpPr/>
          <p:nvPr/>
        </p:nvGrpSpPr>
        <p:grpSpPr>
          <a:xfrm>
            <a:off x="5878353" y="3545107"/>
            <a:ext cx="344903" cy="340151"/>
            <a:chOff x="2079300" y="4399325"/>
            <a:chExt cx="489850" cy="483100"/>
          </a:xfrm>
        </p:grpSpPr>
        <p:sp>
          <p:nvSpPr>
            <p:cNvPr id="9467" name="Google Shape;9467;p7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7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9" name="Google Shape;9469;p7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0" name="Google Shape;9470;p78"/>
          <p:cNvGrpSpPr/>
          <p:nvPr/>
        </p:nvGrpSpPr>
        <p:grpSpPr>
          <a:xfrm>
            <a:off x="6744925" y="3545107"/>
            <a:ext cx="276236" cy="340151"/>
            <a:chOff x="3316000" y="4399325"/>
            <a:chExt cx="392325" cy="483100"/>
          </a:xfrm>
        </p:grpSpPr>
        <p:sp>
          <p:nvSpPr>
            <p:cNvPr id="9471" name="Google Shape;9471;p7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7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3" name="Google Shape;9473;p78"/>
          <p:cNvGrpSpPr/>
          <p:nvPr/>
        </p:nvGrpSpPr>
        <p:grpSpPr>
          <a:xfrm>
            <a:off x="7169665" y="3545089"/>
            <a:ext cx="254022" cy="340186"/>
            <a:chOff x="3926225" y="4399275"/>
            <a:chExt cx="360775" cy="483150"/>
          </a:xfrm>
        </p:grpSpPr>
        <p:sp>
          <p:nvSpPr>
            <p:cNvPr id="9474" name="Google Shape;9474;p7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7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6" name="Google Shape;9476;p7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7" name="Google Shape;9477;p78"/>
          <p:cNvGrpSpPr/>
          <p:nvPr/>
        </p:nvGrpSpPr>
        <p:grpSpPr>
          <a:xfrm>
            <a:off x="7975224" y="3545151"/>
            <a:ext cx="340080" cy="340063"/>
            <a:chOff x="5053975" y="4399375"/>
            <a:chExt cx="483000" cy="482975"/>
          </a:xfrm>
        </p:grpSpPr>
        <p:sp>
          <p:nvSpPr>
            <p:cNvPr id="9478" name="Google Shape;9478;p7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1" name="Google Shape;9481;p78"/>
          <p:cNvGrpSpPr/>
          <p:nvPr/>
        </p:nvGrpSpPr>
        <p:grpSpPr>
          <a:xfrm>
            <a:off x="6715417" y="3960912"/>
            <a:ext cx="340168" cy="340168"/>
            <a:chOff x="5648375" y="4399300"/>
            <a:chExt cx="483125" cy="483125"/>
          </a:xfrm>
        </p:grpSpPr>
        <p:sp>
          <p:nvSpPr>
            <p:cNvPr id="9482" name="Google Shape;9482;p7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4" name="Google Shape;9484;p78"/>
          <p:cNvGrpSpPr/>
          <p:nvPr/>
        </p:nvGrpSpPr>
        <p:grpSpPr>
          <a:xfrm>
            <a:off x="4946140" y="3979624"/>
            <a:ext cx="330007" cy="302744"/>
            <a:chOff x="6239575" y="4416275"/>
            <a:chExt cx="489625" cy="449175"/>
          </a:xfrm>
        </p:grpSpPr>
        <p:sp>
          <p:nvSpPr>
            <p:cNvPr id="9485" name="Google Shape;9485;p7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8" name="Google Shape;9488;p78"/>
          <p:cNvGrpSpPr/>
          <p:nvPr/>
        </p:nvGrpSpPr>
        <p:grpSpPr>
          <a:xfrm>
            <a:off x="2049419" y="3976879"/>
            <a:ext cx="308234" cy="308234"/>
            <a:chOff x="892750" y="4993750"/>
            <a:chExt cx="483125" cy="483125"/>
          </a:xfrm>
        </p:grpSpPr>
        <p:sp>
          <p:nvSpPr>
            <p:cNvPr id="9489" name="Google Shape;9489;p7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2" name="Google Shape;9492;p78"/>
          <p:cNvGrpSpPr/>
          <p:nvPr/>
        </p:nvGrpSpPr>
        <p:grpSpPr>
          <a:xfrm>
            <a:off x="853427" y="3984006"/>
            <a:ext cx="293982" cy="293982"/>
            <a:chOff x="2676100" y="4993750"/>
            <a:chExt cx="483125" cy="483125"/>
          </a:xfrm>
        </p:grpSpPr>
        <p:sp>
          <p:nvSpPr>
            <p:cNvPr id="9493" name="Google Shape;9493;p7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7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7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6" name="Google Shape;9496;p78"/>
          <p:cNvGrpSpPr/>
          <p:nvPr/>
        </p:nvGrpSpPr>
        <p:grpSpPr>
          <a:xfrm>
            <a:off x="3287244" y="3976879"/>
            <a:ext cx="308234" cy="308234"/>
            <a:chOff x="3270550" y="4993750"/>
            <a:chExt cx="483125" cy="483125"/>
          </a:xfrm>
        </p:grpSpPr>
        <p:sp>
          <p:nvSpPr>
            <p:cNvPr id="9497" name="Google Shape;9497;p7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7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7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0" name="Google Shape;9500;p78"/>
          <p:cNvGrpSpPr/>
          <p:nvPr/>
        </p:nvGrpSpPr>
        <p:grpSpPr>
          <a:xfrm>
            <a:off x="1271279" y="3983960"/>
            <a:ext cx="293997" cy="294073"/>
            <a:chOff x="4459450" y="4993700"/>
            <a:chExt cx="483150" cy="483275"/>
          </a:xfrm>
        </p:grpSpPr>
        <p:sp>
          <p:nvSpPr>
            <p:cNvPr id="9501" name="Google Shape;9501;p7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7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3" name="Google Shape;9503;p78"/>
          <p:cNvGrpSpPr/>
          <p:nvPr/>
        </p:nvGrpSpPr>
        <p:grpSpPr>
          <a:xfrm>
            <a:off x="2462028" y="3976879"/>
            <a:ext cx="308234" cy="308234"/>
            <a:chOff x="1487200" y="4993750"/>
            <a:chExt cx="483125" cy="483125"/>
          </a:xfrm>
        </p:grpSpPr>
        <p:sp>
          <p:nvSpPr>
            <p:cNvPr id="9504" name="Google Shape;9504;p7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78"/>
          <p:cNvGrpSpPr/>
          <p:nvPr/>
        </p:nvGrpSpPr>
        <p:grpSpPr>
          <a:xfrm>
            <a:off x="2874638" y="3976879"/>
            <a:ext cx="308234" cy="308234"/>
            <a:chOff x="2081650" y="4993750"/>
            <a:chExt cx="483125" cy="483125"/>
          </a:xfrm>
        </p:grpSpPr>
        <p:sp>
          <p:nvSpPr>
            <p:cNvPr id="9507" name="Google Shape;9507;p7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9" name="Google Shape;9509;p78"/>
          <p:cNvGrpSpPr/>
          <p:nvPr/>
        </p:nvGrpSpPr>
        <p:grpSpPr>
          <a:xfrm>
            <a:off x="1651280" y="3983960"/>
            <a:ext cx="293997" cy="294073"/>
            <a:chOff x="5053900" y="4993700"/>
            <a:chExt cx="483150" cy="483275"/>
          </a:xfrm>
        </p:grpSpPr>
        <p:sp>
          <p:nvSpPr>
            <p:cNvPr id="9510" name="Google Shape;9510;p7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2" name="Google Shape;9512;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513" name="Google Shape;9513;p78"/>
          <p:cNvGrpSpPr/>
          <p:nvPr/>
        </p:nvGrpSpPr>
        <p:grpSpPr>
          <a:xfrm>
            <a:off x="7159962" y="3960299"/>
            <a:ext cx="195401" cy="341395"/>
            <a:chOff x="1426400" y="1814750"/>
            <a:chExt cx="407850" cy="712575"/>
          </a:xfrm>
        </p:grpSpPr>
        <p:sp>
          <p:nvSpPr>
            <p:cNvPr id="9514" name="Google Shape;9514;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8"/>
          <p:cNvGrpSpPr/>
          <p:nvPr/>
        </p:nvGrpSpPr>
        <p:grpSpPr>
          <a:xfrm>
            <a:off x="7494377" y="3991261"/>
            <a:ext cx="279423" cy="279471"/>
            <a:chOff x="1910075" y="2021700"/>
            <a:chExt cx="583225" cy="583325"/>
          </a:xfrm>
        </p:grpSpPr>
        <p:sp>
          <p:nvSpPr>
            <p:cNvPr id="9518" name="Google Shape;9518;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78"/>
          <p:cNvGrpSpPr/>
          <p:nvPr/>
        </p:nvGrpSpPr>
        <p:grpSpPr>
          <a:xfrm>
            <a:off x="7912814" y="4026678"/>
            <a:ext cx="392874" cy="208636"/>
            <a:chOff x="2749275" y="2099575"/>
            <a:chExt cx="820025" cy="435475"/>
          </a:xfrm>
        </p:grpSpPr>
        <p:sp>
          <p:nvSpPr>
            <p:cNvPr id="9522" name="Google Shape;9522;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43"/>
          <p:cNvSpPr txBox="1">
            <a:spLocks noGrp="1"/>
          </p:cNvSpPr>
          <p:nvPr>
            <p:ph type="subTitle" idx="1"/>
          </p:nvPr>
        </p:nvSpPr>
        <p:spPr>
          <a:xfrm>
            <a:off x="889575" y="1690450"/>
            <a:ext cx="3477600" cy="18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Mercury’s surface is full of craters and plains</a:t>
            </a:r>
            <a:endParaRPr/>
          </a:p>
        </p:txBody>
      </p:sp>
      <p:sp>
        <p:nvSpPr>
          <p:cNvPr id="976" name="Google Shape;976;p43"/>
          <p:cNvSpPr txBox="1">
            <a:spLocks noGrp="1"/>
          </p:cNvSpPr>
          <p:nvPr>
            <p:ph type="subTitle" idx="2"/>
          </p:nvPr>
        </p:nvSpPr>
        <p:spPr>
          <a:xfrm>
            <a:off x="4776825" y="1690450"/>
            <a:ext cx="3477600" cy="18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in Venus, Mercury has been deemed to be non-habitable for humans</a:t>
            </a:r>
            <a:endParaRPr/>
          </a:p>
        </p:txBody>
      </p:sp>
      <p:sp>
        <p:nvSpPr>
          <p:cNvPr id="977" name="Google Shape;977;p43"/>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9"/>
        <p:cNvGrpSpPr/>
        <p:nvPr/>
      </p:nvGrpSpPr>
      <p:grpSpPr>
        <a:xfrm>
          <a:off x="0" y="0"/>
          <a:ext cx="0" cy="0"/>
          <a:chOff x="0" y="0"/>
          <a:chExt cx="0" cy="0"/>
        </a:xfrm>
      </p:grpSpPr>
      <p:sp>
        <p:nvSpPr>
          <p:cNvPr id="9530" name="Google Shape;9530;p7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3" name="Google Shape;9533;p79"/>
          <p:cNvGrpSpPr/>
          <p:nvPr/>
        </p:nvGrpSpPr>
        <p:grpSpPr>
          <a:xfrm>
            <a:off x="2987728" y="1340982"/>
            <a:ext cx="371882" cy="373766"/>
            <a:chOff x="-41270450" y="1973375"/>
            <a:chExt cx="315850" cy="317450"/>
          </a:xfrm>
        </p:grpSpPr>
        <p:sp>
          <p:nvSpPr>
            <p:cNvPr id="9534" name="Google Shape;9534;p7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9"/>
          <p:cNvGrpSpPr/>
          <p:nvPr/>
        </p:nvGrpSpPr>
        <p:grpSpPr>
          <a:xfrm>
            <a:off x="3005407" y="1787939"/>
            <a:ext cx="395871" cy="372088"/>
            <a:chOff x="-41291625" y="2339025"/>
            <a:chExt cx="336225" cy="316025"/>
          </a:xfrm>
        </p:grpSpPr>
        <p:sp>
          <p:nvSpPr>
            <p:cNvPr id="9539" name="Google Shape;9539;p7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79"/>
          <p:cNvGrpSpPr/>
          <p:nvPr/>
        </p:nvGrpSpPr>
        <p:grpSpPr>
          <a:xfrm>
            <a:off x="1229534" y="1312990"/>
            <a:ext cx="396931" cy="373147"/>
            <a:chOff x="-42804750" y="1949600"/>
            <a:chExt cx="337125" cy="316925"/>
          </a:xfrm>
        </p:grpSpPr>
        <p:sp>
          <p:nvSpPr>
            <p:cNvPr id="9548" name="Google Shape;9548;p7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9"/>
          <p:cNvGrpSpPr/>
          <p:nvPr/>
        </p:nvGrpSpPr>
        <p:grpSpPr>
          <a:xfrm>
            <a:off x="1292211" y="1765686"/>
            <a:ext cx="335706" cy="364258"/>
            <a:chOff x="-42778750" y="2320125"/>
            <a:chExt cx="285125" cy="309375"/>
          </a:xfrm>
        </p:grpSpPr>
        <p:sp>
          <p:nvSpPr>
            <p:cNvPr id="9552" name="Google Shape;9552;p7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9"/>
          <p:cNvGrpSpPr/>
          <p:nvPr/>
        </p:nvGrpSpPr>
        <p:grpSpPr>
          <a:xfrm>
            <a:off x="1269879" y="2212691"/>
            <a:ext cx="375591" cy="374678"/>
            <a:chOff x="-42796875" y="2680675"/>
            <a:chExt cx="319000" cy="318225"/>
          </a:xfrm>
        </p:grpSpPr>
        <p:sp>
          <p:nvSpPr>
            <p:cNvPr id="9555" name="Google Shape;9555;p7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0" name="Google Shape;9560;p7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4" name="Google Shape;9564;p79"/>
          <p:cNvGrpSpPr/>
          <p:nvPr/>
        </p:nvGrpSpPr>
        <p:grpSpPr>
          <a:xfrm>
            <a:off x="2168150" y="3090966"/>
            <a:ext cx="390426" cy="369586"/>
            <a:chOff x="-39055650" y="2315975"/>
            <a:chExt cx="331600" cy="313900"/>
          </a:xfrm>
        </p:grpSpPr>
        <p:sp>
          <p:nvSpPr>
            <p:cNvPr id="9565" name="Google Shape;9565;p7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9" name="Google Shape;9569;p79"/>
          <p:cNvGrpSpPr/>
          <p:nvPr/>
        </p:nvGrpSpPr>
        <p:grpSpPr>
          <a:xfrm>
            <a:off x="1659816" y="1313166"/>
            <a:ext cx="380241" cy="371793"/>
            <a:chOff x="-42430625" y="1949750"/>
            <a:chExt cx="322950" cy="315775"/>
          </a:xfrm>
        </p:grpSpPr>
        <p:sp>
          <p:nvSpPr>
            <p:cNvPr id="9570" name="Google Shape;9570;p7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4" name="Google Shape;9574;p7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0" name="Google Shape;9580;p79"/>
          <p:cNvGrpSpPr/>
          <p:nvPr/>
        </p:nvGrpSpPr>
        <p:grpSpPr>
          <a:xfrm>
            <a:off x="2623344" y="3089112"/>
            <a:ext cx="372824" cy="372058"/>
            <a:chOff x="-38686275" y="2314400"/>
            <a:chExt cx="316650" cy="316000"/>
          </a:xfrm>
        </p:grpSpPr>
        <p:sp>
          <p:nvSpPr>
            <p:cNvPr id="9581" name="Google Shape;9581;p7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79"/>
          <p:cNvGrpSpPr/>
          <p:nvPr/>
        </p:nvGrpSpPr>
        <p:grpSpPr>
          <a:xfrm>
            <a:off x="2621946" y="3581152"/>
            <a:ext cx="375620" cy="373736"/>
            <a:chOff x="-38686275" y="2682250"/>
            <a:chExt cx="319025" cy="317425"/>
          </a:xfrm>
        </p:grpSpPr>
        <p:sp>
          <p:nvSpPr>
            <p:cNvPr id="9584" name="Google Shape;9584;p7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9"/>
          <p:cNvGrpSpPr/>
          <p:nvPr/>
        </p:nvGrpSpPr>
        <p:grpSpPr>
          <a:xfrm>
            <a:off x="3940328" y="3579695"/>
            <a:ext cx="391368" cy="376650"/>
            <a:chOff x="-37534750" y="2668075"/>
            <a:chExt cx="332400" cy="319900"/>
          </a:xfrm>
        </p:grpSpPr>
        <p:sp>
          <p:nvSpPr>
            <p:cNvPr id="9587" name="Google Shape;9587;p7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9" name="Google Shape;9589;p7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0" name="Google Shape;9590;p79"/>
          <p:cNvGrpSpPr/>
          <p:nvPr/>
        </p:nvGrpSpPr>
        <p:grpSpPr>
          <a:xfrm>
            <a:off x="2131694" y="1760829"/>
            <a:ext cx="375591" cy="374060"/>
            <a:chOff x="-42062025" y="2316000"/>
            <a:chExt cx="319000" cy="317700"/>
          </a:xfrm>
        </p:grpSpPr>
        <p:sp>
          <p:nvSpPr>
            <p:cNvPr id="9591" name="Google Shape;9591;p7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3" name="Google Shape;9593;p7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4" name="Google Shape;9594;p79"/>
          <p:cNvGrpSpPr/>
          <p:nvPr/>
        </p:nvGrpSpPr>
        <p:grpSpPr>
          <a:xfrm>
            <a:off x="876569" y="2671933"/>
            <a:ext cx="330143" cy="368173"/>
            <a:chOff x="-40150450" y="1977325"/>
            <a:chExt cx="280400" cy="312700"/>
          </a:xfrm>
        </p:grpSpPr>
        <p:sp>
          <p:nvSpPr>
            <p:cNvPr id="9595" name="Google Shape;9595;p7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9"/>
          <p:cNvGrpSpPr/>
          <p:nvPr/>
        </p:nvGrpSpPr>
        <p:grpSpPr>
          <a:xfrm>
            <a:off x="870534" y="3131151"/>
            <a:ext cx="342211" cy="372824"/>
            <a:chOff x="-40160700" y="2339625"/>
            <a:chExt cx="290650" cy="316650"/>
          </a:xfrm>
        </p:grpSpPr>
        <p:sp>
          <p:nvSpPr>
            <p:cNvPr id="9600" name="Google Shape;9600;p7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9"/>
          <p:cNvGrpSpPr/>
          <p:nvPr/>
        </p:nvGrpSpPr>
        <p:grpSpPr>
          <a:xfrm>
            <a:off x="852359" y="3581608"/>
            <a:ext cx="375591" cy="372824"/>
            <a:chOff x="-40171725" y="2705875"/>
            <a:chExt cx="319000" cy="316650"/>
          </a:xfrm>
        </p:grpSpPr>
        <p:sp>
          <p:nvSpPr>
            <p:cNvPr id="9605" name="Google Shape;9605;p7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9"/>
          <p:cNvGrpSpPr/>
          <p:nvPr/>
        </p:nvGrpSpPr>
        <p:grpSpPr>
          <a:xfrm>
            <a:off x="3109957" y="2656064"/>
            <a:ext cx="272686" cy="373766"/>
            <a:chOff x="-38275925" y="1946600"/>
            <a:chExt cx="231600" cy="317450"/>
          </a:xfrm>
        </p:grpSpPr>
        <p:sp>
          <p:nvSpPr>
            <p:cNvPr id="9608" name="Google Shape;9608;p7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0" name="Google Shape;9610;p7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2" name="Google Shape;9612;p79"/>
          <p:cNvGrpSpPr/>
          <p:nvPr/>
        </p:nvGrpSpPr>
        <p:grpSpPr>
          <a:xfrm>
            <a:off x="2173841" y="4053505"/>
            <a:ext cx="382096" cy="371911"/>
            <a:chOff x="-37190575" y="1951325"/>
            <a:chExt cx="324525" cy="315875"/>
          </a:xfrm>
        </p:grpSpPr>
        <p:sp>
          <p:nvSpPr>
            <p:cNvPr id="9613" name="Google Shape;9613;p7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8" name="Google Shape;9618;p7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9" name="Google Shape;9619;p79"/>
          <p:cNvGrpSpPr/>
          <p:nvPr/>
        </p:nvGrpSpPr>
        <p:grpSpPr>
          <a:xfrm>
            <a:off x="2574144" y="1839656"/>
            <a:ext cx="373736" cy="293055"/>
            <a:chOff x="-41694200" y="2382950"/>
            <a:chExt cx="317425" cy="248900"/>
          </a:xfrm>
        </p:grpSpPr>
        <p:sp>
          <p:nvSpPr>
            <p:cNvPr id="9620" name="Google Shape;9620;p7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9"/>
          <p:cNvGrpSpPr/>
          <p:nvPr/>
        </p:nvGrpSpPr>
        <p:grpSpPr>
          <a:xfrm>
            <a:off x="2570967" y="2192964"/>
            <a:ext cx="375591" cy="373766"/>
            <a:chOff x="-41695775" y="2683025"/>
            <a:chExt cx="319000" cy="317450"/>
          </a:xfrm>
        </p:grpSpPr>
        <p:sp>
          <p:nvSpPr>
            <p:cNvPr id="9623" name="Google Shape;9623;p7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9"/>
          <p:cNvGrpSpPr/>
          <p:nvPr/>
        </p:nvGrpSpPr>
        <p:grpSpPr>
          <a:xfrm>
            <a:off x="1313266" y="2685734"/>
            <a:ext cx="342211" cy="375620"/>
            <a:chOff x="-39792875" y="1971800"/>
            <a:chExt cx="290650" cy="319025"/>
          </a:xfrm>
        </p:grpSpPr>
        <p:sp>
          <p:nvSpPr>
            <p:cNvPr id="9627" name="Google Shape;9627;p7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9" name="Google Shape;9629;p7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9"/>
          <p:cNvGrpSpPr/>
          <p:nvPr/>
        </p:nvGrpSpPr>
        <p:grpSpPr>
          <a:xfrm>
            <a:off x="3490328" y="2657918"/>
            <a:ext cx="383950" cy="372618"/>
            <a:chOff x="-37956150" y="1948175"/>
            <a:chExt cx="326100" cy="316475"/>
          </a:xfrm>
        </p:grpSpPr>
        <p:sp>
          <p:nvSpPr>
            <p:cNvPr id="9631" name="Google Shape;9631;p7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79"/>
          <p:cNvGrpSpPr/>
          <p:nvPr/>
        </p:nvGrpSpPr>
        <p:grpSpPr>
          <a:xfrm>
            <a:off x="1323705" y="3133960"/>
            <a:ext cx="324609" cy="374825"/>
            <a:chOff x="-39783425" y="2337925"/>
            <a:chExt cx="275700" cy="318350"/>
          </a:xfrm>
        </p:grpSpPr>
        <p:sp>
          <p:nvSpPr>
            <p:cNvPr id="9635" name="Google Shape;9635;p7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9"/>
          <p:cNvGrpSpPr/>
          <p:nvPr/>
        </p:nvGrpSpPr>
        <p:grpSpPr>
          <a:xfrm>
            <a:off x="3497847" y="3165172"/>
            <a:ext cx="375620" cy="243015"/>
            <a:chOff x="-37953000" y="2379000"/>
            <a:chExt cx="319025" cy="206400"/>
          </a:xfrm>
        </p:grpSpPr>
        <p:sp>
          <p:nvSpPr>
            <p:cNvPr id="9638" name="Google Shape;9638;p7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3" name="Google Shape;9643;p7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646" name="Google Shape;9646;p7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647" name="Google Shape;9647;p7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8" name="Google Shape;9648;p79"/>
          <p:cNvGrpSpPr/>
          <p:nvPr/>
        </p:nvGrpSpPr>
        <p:grpSpPr>
          <a:xfrm>
            <a:off x="4855594" y="1782519"/>
            <a:ext cx="354107" cy="355063"/>
            <a:chOff x="-28467625" y="2331750"/>
            <a:chExt cx="296150" cy="296950"/>
          </a:xfrm>
        </p:grpSpPr>
        <p:sp>
          <p:nvSpPr>
            <p:cNvPr id="9649" name="Google Shape;9649;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9"/>
          <p:cNvGrpSpPr/>
          <p:nvPr/>
        </p:nvGrpSpPr>
        <p:grpSpPr>
          <a:xfrm>
            <a:off x="4869719" y="2225601"/>
            <a:ext cx="325858" cy="351327"/>
            <a:chOff x="-28461325" y="2701925"/>
            <a:chExt cx="272525" cy="293825"/>
          </a:xfrm>
        </p:grpSpPr>
        <p:sp>
          <p:nvSpPr>
            <p:cNvPr id="9652" name="Google Shape;9652;p7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9"/>
          <p:cNvGrpSpPr/>
          <p:nvPr/>
        </p:nvGrpSpPr>
        <p:grpSpPr>
          <a:xfrm>
            <a:off x="7093910" y="1399238"/>
            <a:ext cx="354107" cy="226974"/>
            <a:chOff x="-26585200" y="2025375"/>
            <a:chExt cx="296150" cy="189825"/>
          </a:xfrm>
        </p:grpSpPr>
        <p:sp>
          <p:nvSpPr>
            <p:cNvPr id="9656" name="Google Shape;9656;p7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9"/>
          <p:cNvGrpSpPr/>
          <p:nvPr/>
        </p:nvGrpSpPr>
        <p:grpSpPr>
          <a:xfrm>
            <a:off x="7094373" y="1783461"/>
            <a:ext cx="353180" cy="353180"/>
            <a:chOff x="-26584425" y="2340425"/>
            <a:chExt cx="295375" cy="295375"/>
          </a:xfrm>
        </p:grpSpPr>
        <p:sp>
          <p:nvSpPr>
            <p:cNvPr id="9662" name="Google Shape;9662;p7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9"/>
          <p:cNvGrpSpPr/>
          <p:nvPr/>
        </p:nvGrpSpPr>
        <p:grpSpPr>
          <a:xfrm>
            <a:off x="7089202" y="2224555"/>
            <a:ext cx="363523" cy="353419"/>
            <a:chOff x="-26585200" y="2710400"/>
            <a:chExt cx="304025" cy="295575"/>
          </a:xfrm>
        </p:grpSpPr>
        <p:sp>
          <p:nvSpPr>
            <p:cNvPr id="9668" name="Google Shape;9668;p7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9"/>
          <p:cNvGrpSpPr/>
          <p:nvPr/>
        </p:nvGrpSpPr>
        <p:grpSpPr>
          <a:xfrm>
            <a:off x="5744337" y="2666033"/>
            <a:ext cx="354136" cy="353210"/>
            <a:chOff x="-24709875" y="1970225"/>
            <a:chExt cx="296175" cy="295400"/>
          </a:xfrm>
        </p:grpSpPr>
        <p:sp>
          <p:nvSpPr>
            <p:cNvPr id="9681" name="Google Shape;9681;p7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9"/>
          <p:cNvGrpSpPr/>
          <p:nvPr/>
        </p:nvGrpSpPr>
        <p:grpSpPr>
          <a:xfrm>
            <a:off x="5776352" y="3112911"/>
            <a:ext cx="290107" cy="354107"/>
            <a:chOff x="-24683100" y="2340425"/>
            <a:chExt cx="242625" cy="296150"/>
          </a:xfrm>
        </p:grpSpPr>
        <p:sp>
          <p:nvSpPr>
            <p:cNvPr id="9684" name="Google Shape;9684;p7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8" name="Google Shape;9688;p7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9" name="Google Shape;9689;p79"/>
          <p:cNvGrpSpPr/>
          <p:nvPr/>
        </p:nvGrpSpPr>
        <p:grpSpPr>
          <a:xfrm>
            <a:off x="7982594" y="2666033"/>
            <a:ext cx="360713" cy="353210"/>
            <a:chOff x="-22881800" y="1971800"/>
            <a:chExt cx="301675" cy="295400"/>
          </a:xfrm>
        </p:grpSpPr>
        <p:sp>
          <p:nvSpPr>
            <p:cNvPr id="9690" name="Google Shape;9690;p7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7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8" name="Google Shape;9698;p79"/>
          <p:cNvGrpSpPr/>
          <p:nvPr/>
        </p:nvGrpSpPr>
        <p:grpSpPr>
          <a:xfrm>
            <a:off x="5358939" y="2224196"/>
            <a:ext cx="227930" cy="354136"/>
            <a:chOff x="-28043900" y="2701925"/>
            <a:chExt cx="190625" cy="296175"/>
          </a:xfrm>
        </p:grpSpPr>
        <p:sp>
          <p:nvSpPr>
            <p:cNvPr id="9699" name="Google Shape;9699;p7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79"/>
          <p:cNvGrpSpPr/>
          <p:nvPr/>
        </p:nvGrpSpPr>
        <p:grpSpPr>
          <a:xfrm>
            <a:off x="7531805" y="1336135"/>
            <a:ext cx="354136" cy="353180"/>
            <a:chOff x="-26215025" y="1971025"/>
            <a:chExt cx="296175" cy="295375"/>
          </a:xfrm>
        </p:grpSpPr>
        <p:sp>
          <p:nvSpPr>
            <p:cNvPr id="9705" name="Google Shape;9705;p7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9"/>
          <p:cNvGrpSpPr/>
          <p:nvPr/>
        </p:nvGrpSpPr>
        <p:grpSpPr>
          <a:xfrm>
            <a:off x="7531327" y="1783924"/>
            <a:ext cx="355093" cy="352253"/>
            <a:chOff x="-26215825" y="2341200"/>
            <a:chExt cx="296975" cy="294600"/>
          </a:xfrm>
        </p:grpSpPr>
        <p:sp>
          <p:nvSpPr>
            <p:cNvPr id="9714" name="Google Shape;9714;p7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9"/>
          <p:cNvGrpSpPr/>
          <p:nvPr/>
        </p:nvGrpSpPr>
        <p:grpSpPr>
          <a:xfrm>
            <a:off x="7563357" y="2224674"/>
            <a:ext cx="291033" cy="353180"/>
            <a:chOff x="-26179575" y="2710600"/>
            <a:chExt cx="243400" cy="295375"/>
          </a:xfrm>
        </p:grpSpPr>
        <p:sp>
          <p:nvSpPr>
            <p:cNvPr id="9717" name="Google Shape;9717;p7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9"/>
          <p:cNvGrpSpPr/>
          <p:nvPr/>
        </p:nvGrpSpPr>
        <p:grpSpPr>
          <a:xfrm>
            <a:off x="6202417" y="2666048"/>
            <a:ext cx="337187" cy="353180"/>
            <a:chOff x="-24328675" y="1971025"/>
            <a:chExt cx="282000" cy="295375"/>
          </a:xfrm>
        </p:grpSpPr>
        <p:sp>
          <p:nvSpPr>
            <p:cNvPr id="9721" name="Google Shape;9721;p7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9"/>
          <p:cNvGrpSpPr/>
          <p:nvPr/>
        </p:nvGrpSpPr>
        <p:grpSpPr>
          <a:xfrm>
            <a:off x="6204778" y="3113374"/>
            <a:ext cx="332464" cy="353180"/>
            <a:chOff x="-24330250" y="2340425"/>
            <a:chExt cx="278050" cy="295375"/>
          </a:xfrm>
        </p:grpSpPr>
        <p:sp>
          <p:nvSpPr>
            <p:cNvPr id="9724" name="Google Shape;9724;p7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9"/>
          <p:cNvGrpSpPr/>
          <p:nvPr/>
        </p:nvGrpSpPr>
        <p:grpSpPr>
          <a:xfrm>
            <a:off x="6194420" y="3554587"/>
            <a:ext cx="353180" cy="353180"/>
            <a:chOff x="-24338900" y="2710600"/>
            <a:chExt cx="295375" cy="295375"/>
          </a:xfrm>
        </p:grpSpPr>
        <p:sp>
          <p:nvSpPr>
            <p:cNvPr id="9732" name="Google Shape;9732;p7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9"/>
          <p:cNvGrpSpPr/>
          <p:nvPr/>
        </p:nvGrpSpPr>
        <p:grpSpPr>
          <a:xfrm>
            <a:off x="7985419" y="3113972"/>
            <a:ext cx="355063" cy="351984"/>
            <a:chOff x="-22859750" y="2335900"/>
            <a:chExt cx="296950" cy="294375"/>
          </a:xfrm>
        </p:grpSpPr>
        <p:sp>
          <p:nvSpPr>
            <p:cNvPr id="9735" name="Google Shape;9735;p7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9"/>
          <p:cNvGrpSpPr/>
          <p:nvPr/>
        </p:nvGrpSpPr>
        <p:grpSpPr>
          <a:xfrm>
            <a:off x="5764767" y="1336120"/>
            <a:ext cx="311749" cy="353210"/>
            <a:chOff x="-27710725" y="1959200"/>
            <a:chExt cx="260725" cy="295400"/>
          </a:xfrm>
        </p:grpSpPr>
        <p:sp>
          <p:nvSpPr>
            <p:cNvPr id="9739" name="Google Shape;9739;p7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9"/>
          <p:cNvGrpSpPr/>
          <p:nvPr/>
        </p:nvGrpSpPr>
        <p:grpSpPr>
          <a:xfrm>
            <a:off x="5742631" y="1844666"/>
            <a:ext cx="356020" cy="230770"/>
            <a:chOff x="-27728850" y="2382950"/>
            <a:chExt cx="297750" cy="193000"/>
          </a:xfrm>
        </p:grpSpPr>
        <p:sp>
          <p:nvSpPr>
            <p:cNvPr id="9742" name="Google Shape;9742;p7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5" name="Google Shape;9745;p7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7" name="Google Shape;9747;p79"/>
          <p:cNvGrpSpPr/>
          <p:nvPr/>
        </p:nvGrpSpPr>
        <p:grpSpPr>
          <a:xfrm>
            <a:off x="7973975" y="1792877"/>
            <a:ext cx="354136" cy="334348"/>
            <a:chOff x="-25844850" y="2357750"/>
            <a:chExt cx="296175" cy="279625"/>
          </a:xfrm>
        </p:grpSpPr>
        <p:sp>
          <p:nvSpPr>
            <p:cNvPr id="9748" name="Google Shape;9748;p7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4" name="Google Shape;9754;p7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79"/>
          <p:cNvGrpSpPr/>
          <p:nvPr/>
        </p:nvGrpSpPr>
        <p:grpSpPr>
          <a:xfrm>
            <a:off x="6702883" y="2666033"/>
            <a:ext cx="228887" cy="353210"/>
            <a:chOff x="-23917525" y="1970225"/>
            <a:chExt cx="191425" cy="295400"/>
          </a:xfrm>
        </p:grpSpPr>
        <p:sp>
          <p:nvSpPr>
            <p:cNvPr id="9756" name="Google Shape;9756;p7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79"/>
          <p:cNvGrpSpPr/>
          <p:nvPr/>
        </p:nvGrpSpPr>
        <p:grpSpPr>
          <a:xfrm>
            <a:off x="6658164" y="3112911"/>
            <a:ext cx="318325" cy="354107"/>
            <a:chOff x="-23952175" y="2340425"/>
            <a:chExt cx="266225" cy="296150"/>
          </a:xfrm>
        </p:grpSpPr>
        <p:sp>
          <p:nvSpPr>
            <p:cNvPr id="9760" name="Google Shape;9760;p7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2" name="Google Shape;9762;p7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3" name="Google Shape;9763;p79"/>
          <p:cNvGrpSpPr/>
          <p:nvPr/>
        </p:nvGrpSpPr>
        <p:grpSpPr>
          <a:xfrm>
            <a:off x="8043336" y="3553167"/>
            <a:ext cx="239230" cy="356020"/>
            <a:chOff x="-22811700" y="2700350"/>
            <a:chExt cx="200075" cy="297750"/>
          </a:xfrm>
        </p:grpSpPr>
        <p:sp>
          <p:nvSpPr>
            <p:cNvPr id="9764" name="Google Shape;9764;p7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79"/>
          <p:cNvGrpSpPr/>
          <p:nvPr/>
        </p:nvGrpSpPr>
        <p:grpSpPr>
          <a:xfrm>
            <a:off x="6191787" y="1335656"/>
            <a:ext cx="355063" cy="354136"/>
            <a:chOff x="-27358650" y="1961575"/>
            <a:chExt cx="296950" cy="296175"/>
          </a:xfrm>
        </p:grpSpPr>
        <p:sp>
          <p:nvSpPr>
            <p:cNvPr id="9768" name="Google Shape;9768;p7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0" name="Google Shape;9770;p7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79"/>
          <p:cNvGrpSpPr/>
          <p:nvPr/>
        </p:nvGrpSpPr>
        <p:grpSpPr>
          <a:xfrm>
            <a:off x="7090357" y="2666048"/>
            <a:ext cx="354136" cy="353180"/>
            <a:chOff x="-23599325" y="1971025"/>
            <a:chExt cx="296175" cy="295375"/>
          </a:xfrm>
        </p:grpSpPr>
        <p:sp>
          <p:nvSpPr>
            <p:cNvPr id="9773" name="Google Shape;9773;p7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9"/>
          <p:cNvGrpSpPr/>
          <p:nvPr/>
        </p:nvGrpSpPr>
        <p:grpSpPr>
          <a:xfrm>
            <a:off x="6634801" y="1335776"/>
            <a:ext cx="360713" cy="353897"/>
            <a:chOff x="-26993200" y="1961775"/>
            <a:chExt cx="301675" cy="295975"/>
          </a:xfrm>
        </p:grpSpPr>
        <p:sp>
          <p:nvSpPr>
            <p:cNvPr id="9779" name="Google Shape;9779;p7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79"/>
          <p:cNvGrpSpPr/>
          <p:nvPr/>
        </p:nvGrpSpPr>
        <p:grpSpPr>
          <a:xfrm>
            <a:off x="6659761" y="1783461"/>
            <a:ext cx="310792" cy="353180"/>
            <a:chOff x="-26970350" y="2332550"/>
            <a:chExt cx="259925" cy="295375"/>
          </a:xfrm>
        </p:grpSpPr>
        <p:sp>
          <p:nvSpPr>
            <p:cNvPr id="9783" name="Google Shape;9783;p7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9"/>
          <p:cNvGrpSpPr/>
          <p:nvPr/>
        </p:nvGrpSpPr>
        <p:grpSpPr>
          <a:xfrm>
            <a:off x="6639046" y="2256226"/>
            <a:ext cx="352223" cy="290077"/>
            <a:chOff x="-26986100" y="2735800"/>
            <a:chExt cx="294575" cy="242600"/>
          </a:xfrm>
        </p:grpSpPr>
        <p:sp>
          <p:nvSpPr>
            <p:cNvPr id="9786" name="Google Shape;9786;p7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79"/>
          <p:cNvGrpSpPr/>
          <p:nvPr/>
        </p:nvGrpSpPr>
        <p:grpSpPr>
          <a:xfrm>
            <a:off x="7538093" y="2665569"/>
            <a:ext cx="355063" cy="354136"/>
            <a:chOff x="-23229925" y="1970225"/>
            <a:chExt cx="296950" cy="296175"/>
          </a:xfrm>
        </p:grpSpPr>
        <p:sp>
          <p:nvSpPr>
            <p:cNvPr id="9789" name="Google Shape;9789;p7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9"/>
          <p:cNvGrpSpPr/>
          <p:nvPr/>
        </p:nvGrpSpPr>
        <p:grpSpPr>
          <a:xfrm>
            <a:off x="7580466" y="3112432"/>
            <a:ext cx="270318" cy="355063"/>
            <a:chOff x="-23177950" y="2340425"/>
            <a:chExt cx="226075" cy="296950"/>
          </a:xfrm>
        </p:grpSpPr>
        <p:sp>
          <p:nvSpPr>
            <p:cNvPr id="9794" name="Google Shape;9794;p7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9"/>
          <p:cNvGrpSpPr/>
          <p:nvPr/>
        </p:nvGrpSpPr>
        <p:grpSpPr>
          <a:xfrm>
            <a:off x="7538556" y="3554109"/>
            <a:ext cx="354136" cy="354136"/>
            <a:chOff x="-23229150" y="2710600"/>
            <a:chExt cx="296175" cy="296175"/>
          </a:xfrm>
        </p:grpSpPr>
        <p:sp>
          <p:nvSpPr>
            <p:cNvPr id="9797" name="Google Shape;9797;p7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9" name="Google Shape;9799;p7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9"/>
          <p:cNvGrpSpPr/>
          <p:nvPr/>
        </p:nvGrpSpPr>
        <p:grpSpPr>
          <a:xfrm>
            <a:off x="4855631" y="3123732"/>
            <a:ext cx="356946" cy="332464"/>
            <a:chOff x="-25477800" y="2357750"/>
            <a:chExt cx="298525" cy="278050"/>
          </a:xfrm>
        </p:grpSpPr>
        <p:sp>
          <p:nvSpPr>
            <p:cNvPr id="9802" name="Google Shape;9802;p7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4" name="Google Shape;9804;p7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79"/>
          <p:cNvGrpSpPr/>
          <p:nvPr/>
        </p:nvGrpSpPr>
        <p:grpSpPr>
          <a:xfrm>
            <a:off x="5298265" y="3112911"/>
            <a:ext cx="353180" cy="354107"/>
            <a:chOff x="-25104475" y="2340425"/>
            <a:chExt cx="295375" cy="296150"/>
          </a:xfrm>
        </p:grpSpPr>
        <p:sp>
          <p:nvSpPr>
            <p:cNvPr id="9807" name="Google Shape;9807;p7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7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7" name="Google Shape;9817;p79"/>
          <p:cNvGrpSpPr/>
          <p:nvPr/>
        </p:nvGrpSpPr>
        <p:grpSpPr>
          <a:xfrm>
            <a:off x="4855594" y="1782519"/>
            <a:ext cx="354107" cy="355063"/>
            <a:chOff x="-28467625" y="2331750"/>
            <a:chExt cx="296150" cy="296950"/>
          </a:xfrm>
        </p:grpSpPr>
        <p:sp>
          <p:nvSpPr>
            <p:cNvPr id="9818" name="Google Shape;9818;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23"/>
        <p:cNvGrpSpPr/>
        <p:nvPr/>
      </p:nvGrpSpPr>
      <p:grpSpPr>
        <a:xfrm>
          <a:off x="0" y="0"/>
          <a:ext cx="0" cy="0"/>
          <a:chOff x="0" y="0"/>
          <a:chExt cx="0" cy="0"/>
        </a:xfrm>
      </p:grpSpPr>
      <p:sp>
        <p:nvSpPr>
          <p:cNvPr id="9824" name="Google Shape;9824;p8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825" name="Google Shape;9825;p8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826" name="Google Shape;9826;p80"/>
          <p:cNvGrpSpPr/>
          <p:nvPr/>
        </p:nvGrpSpPr>
        <p:grpSpPr>
          <a:xfrm>
            <a:off x="854368" y="1313920"/>
            <a:ext cx="366269" cy="366240"/>
            <a:chOff x="-65131525" y="1914325"/>
            <a:chExt cx="316650" cy="316625"/>
          </a:xfrm>
        </p:grpSpPr>
        <p:sp>
          <p:nvSpPr>
            <p:cNvPr id="9827" name="Google Shape;9827;p8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80"/>
          <p:cNvGrpSpPr/>
          <p:nvPr/>
        </p:nvGrpSpPr>
        <p:grpSpPr>
          <a:xfrm>
            <a:off x="854368" y="1794207"/>
            <a:ext cx="366269" cy="366269"/>
            <a:chOff x="-65131525" y="2281350"/>
            <a:chExt cx="316650" cy="316650"/>
          </a:xfrm>
        </p:grpSpPr>
        <p:sp>
          <p:nvSpPr>
            <p:cNvPr id="9830" name="Google Shape;9830;p8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0"/>
          <p:cNvGrpSpPr/>
          <p:nvPr/>
        </p:nvGrpSpPr>
        <p:grpSpPr>
          <a:xfrm>
            <a:off x="857564" y="2259206"/>
            <a:ext cx="359878" cy="367165"/>
            <a:chOff x="-65129950" y="2646800"/>
            <a:chExt cx="311125" cy="317425"/>
          </a:xfrm>
        </p:grpSpPr>
        <p:sp>
          <p:nvSpPr>
            <p:cNvPr id="9833" name="Google Shape;9833;p8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80"/>
          <p:cNvGrpSpPr/>
          <p:nvPr/>
        </p:nvGrpSpPr>
        <p:grpSpPr>
          <a:xfrm>
            <a:off x="3060897" y="1312532"/>
            <a:ext cx="368987" cy="369016"/>
            <a:chOff x="-63252250" y="1930850"/>
            <a:chExt cx="319000" cy="319025"/>
          </a:xfrm>
        </p:grpSpPr>
        <p:sp>
          <p:nvSpPr>
            <p:cNvPr id="9836" name="Google Shape;9836;p8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8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80"/>
          <p:cNvGrpSpPr/>
          <p:nvPr/>
        </p:nvGrpSpPr>
        <p:grpSpPr>
          <a:xfrm>
            <a:off x="3061808" y="2258743"/>
            <a:ext cx="367165" cy="368091"/>
            <a:chOff x="-63250675" y="2664125"/>
            <a:chExt cx="317425" cy="318225"/>
          </a:xfrm>
        </p:grpSpPr>
        <p:sp>
          <p:nvSpPr>
            <p:cNvPr id="9840" name="Google Shape;9840;p8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0"/>
          <p:cNvGrpSpPr/>
          <p:nvPr/>
        </p:nvGrpSpPr>
        <p:grpSpPr>
          <a:xfrm>
            <a:off x="1738471" y="2735150"/>
            <a:ext cx="363522" cy="361266"/>
            <a:chOff x="-61354075" y="1940500"/>
            <a:chExt cx="314275" cy="312325"/>
          </a:xfrm>
        </p:grpSpPr>
        <p:sp>
          <p:nvSpPr>
            <p:cNvPr id="9843" name="Google Shape;9843;p8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80"/>
          <p:cNvGrpSpPr/>
          <p:nvPr/>
        </p:nvGrpSpPr>
        <p:grpSpPr>
          <a:xfrm>
            <a:off x="1737098" y="3183702"/>
            <a:ext cx="366269" cy="336195"/>
            <a:chOff x="-61354875" y="2322300"/>
            <a:chExt cx="316650" cy="290650"/>
          </a:xfrm>
        </p:grpSpPr>
        <p:sp>
          <p:nvSpPr>
            <p:cNvPr id="9848" name="Google Shape;9848;p8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0"/>
          <p:cNvGrpSpPr/>
          <p:nvPr/>
        </p:nvGrpSpPr>
        <p:grpSpPr>
          <a:xfrm>
            <a:off x="1737098" y="3611266"/>
            <a:ext cx="366269" cy="366269"/>
            <a:chOff x="-61354875" y="2671225"/>
            <a:chExt cx="316650" cy="316650"/>
          </a:xfrm>
        </p:grpSpPr>
        <p:sp>
          <p:nvSpPr>
            <p:cNvPr id="9852" name="Google Shape;9852;p8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0"/>
          <p:cNvGrpSpPr/>
          <p:nvPr/>
        </p:nvGrpSpPr>
        <p:grpSpPr>
          <a:xfrm>
            <a:off x="3952502" y="2731001"/>
            <a:ext cx="368987" cy="369566"/>
            <a:chOff x="-59502375" y="1904375"/>
            <a:chExt cx="319000" cy="319500"/>
          </a:xfrm>
        </p:grpSpPr>
        <p:sp>
          <p:nvSpPr>
            <p:cNvPr id="9858" name="Google Shape;9858;p8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0"/>
          <p:cNvGrpSpPr/>
          <p:nvPr/>
        </p:nvGrpSpPr>
        <p:grpSpPr>
          <a:xfrm>
            <a:off x="1298621" y="1315207"/>
            <a:ext cx="368987" cy="363666"/>
            <a:chOff x="-64774725" y="1916550"/>
            <a:chExt cx="319000" cy="314400"/>
          </a:xfrm>
        </p:grpSpPr>
        <p:sp>
          <p:nvSpPr>
            <p:cNvPr id="9862" name="Google Shape;9862;p8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0"/>
          <p:cNvGrpSpPr/>
          <p:nvPr/>
        </p:nvGrpSpPr>
        <p:grpSpPr>
          <a:xfrm>
            <a:off x="1299979" y="1792386"/>
            <a:ext cx="366269" cy="369913"/>
            <a:chOff x="-64764500" y="2280550"/>
            <a:chExt cx="316650" cy="319800"/>
          </a:xfrm>
        </p:grpSpPr>
        <p:sp>
          <p:nvSpPr>
            <p:cNvPr id="9865" name="Google Shape;9865;p8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8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8" name="Google Shape;9868;p80"/>
          <p:cNvGrpSpPr/>
          <p:nvPr/>
        </p:nvGrpSpPr>
        <p:grpSpPr>
          <a:xfrm>
            <a:off x="3512023" y="1352163"/>
            <a:ext cx="365344" cy="289753"/>
            <a:chOff x="-62882850" y="1999375"/>
            <a:chExt cx="315850" cy="250500"/>
          </a:xfrm>
        </p:grpSpPr>
        <p:sp>
          <p:nvSpPr>
            <p:cNvPr id="9869" name="Google Shape;9869;p8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0"/>
          <p:cNvGrpSpPr/>
          <p:nvPr/>
        </p:nvGrpSpPr>
        <p:grpSpPr>
          <a:xfrm>
            <a:off x="3503362" y="1793745"/>
            <a:ext cx="382665" cy="367194"/>
            <a:chOff x="-62890750" y="2296300"/>
            <a:chExt cx="330825" cy="317450"/>
          </a:xfrm>
        </p:grpSpPr>
        <p:sp>
          <p:nvSpPr>
            <p:cNvPr id="9872" name="Google Shape;9872;p8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0"/>
          <p:cNvGrpSpPr/>
          <p:nvPr/>
        </p:nvGrpSpPr>
        <p:grpSpPr>
          <a:xfrm>
            <a:off x="3512023" y="2259206"/>
            <a:ext cx="365344" cy="367165"/>
            <a:chOff x="-62882850" y="2664925"/>
            <a:chExt cx="315850" cy="317425"/>
          </a:xfrm>
        </p:grpSpPr>
        <p:sp>
          <p:nvSpPr>
            <p:cNvPr id="9876" name="Google Shape;9876;p8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8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9" name="Google Shape;9879;p80"/>
          <p:cNvGrpSpPr/>
          <p:nvPr/>
        </p:nvGrpSpPr>
        <p:grpSpPr>
          <a:xfrm>
            <a:off x="2183172" y="3171846"/>
            <a:ext cx="366269" cy="359907"/>
            <a:chOff x="-60988625" y="2310475"/>
            <a:chExt cx="316650" cy="311150"/>
          </a:xfrm>
        </p:grpSpPr>
        <p:sp>
          <p:nvSpPr>
            <p:cNvPr id="9880" name="Google Shape;9880;p8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0"/>
          <p:cNvGrpSpPr/>
          <p:nvPr/>
        </p:nvGrpSpPr>
        <p:grpSpPr>
          <a:xfrm>
            <a:off x="2183634" y="3610009"/>
            <a:ext cx="365344" cy="368785"/>
            <a:chOff x="-60987050" y="2671400"/>
            <a:chExt cx="315850" cy="318825"/>
          </a:xfrm>
        </p:grpSpPr>
        <p:sp>
          <p:nvSpPr>
            <p:cNvPr id="9887" name="Google Shape;9887;p8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80"/>
          <p:cNvGrpSpPr/>
          <p:nvPr/>
        </p:nvGrpSpPr>
        <p:grpSpPr>
          <a:xfrm>
            <a:off x="3952500" y="3172771"/>
            <a:ext cx="368987" cy="358056"/>
            <a:chOff x="-59481900" y="2290800"/>
            <a:chExt cx="319000" cy="309550"/>
          </a:xfrm>
        </p:grpSpPr>
        <p:sp>
          <p:nvSpPr>
            <p:cNvPr id="9890" name="Google Shape;9890;p8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0"/>
          <p:cNvGrpSpPr/>
          <p:nvPr/>
        </p:nvGrpSpPr>
        <p:grpSpPr>
          <a:xfrm>
            <a:off x="1741805" y="1313544"/>
            <a:ext cx="368987" cy="366992"/>
            <a:chOff x="-64401400" y="1914475"/>
            <a:chExt cx="319000" cy="317275"/>
          </a:xfrm>
        </p:grpSpPr>
        <p:sp>
          <p:nvSpPr>
            <p:cNvPr id="9897" name="Google Shape;9897;p8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80"/>
          <p:cNvGrpSpPr/>
          <p:nvPr/>
        </p:nvGrpSpPr>
        <p:grpSpPr>
          <a:xfrm>
            <a:off x="1806493" y="1794583"/>
            <a:ext cx="239610" cy="365517"/>
            <a:chOff x="-64343900" y="2282125"/>
            <a:chExt cx="207150" cy="316000"/>
          </a:xfrm>
        </p:grpSpPr>
        <p:sp>
          <p:nvSpPr>
            <p:cNvPr id="9901" name="Google Shape;9901;p8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3" name="Google Shape;9903;p8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4" name="Google Shape;9904;p80"/>
          <p:cNvGrpSpPr/>
          <p:nvPr/>
        </p:nvGrpSpPr>
        <p:grpSpPr>
          <a:xfrm>
            <a:off x="3986941" y="1313804"/>
            <a:ext cx="318873" cy="366471"/>
            <a:chOff x="-62496925" y="1931475"/>
            <a:chExt cx="275675" cy="316825"/>
          </a:xfrm>
        </p:grpSpPr>
        <p:sp>
          <p:nvSpPr>
            <p:cNvPr id="9905" name="Google Shape;9905;p8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0"/>
          <p:cNvGrpSpPr/>
          <p:nvPr/>
        </p:nvGrpSpPr>
        <p:grpSpPr>
          <a:xfrm>
            <a:off x="3963691" y="1793629"/>
            <a:ext cx="365373" cy="367426"/>
            <a:chOff x="-62516625" y="2297875"/>
            <a:chExt cx="315875" cy="317650"/>
          </a:xfrm>
        </p:grpSpPr>
        <p:sp>
          <p:nvSpPr>
            <p:cNvPr id="9908" name="Google Shape;9908;p8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80"/>
          <p:cNvGrpSpPr/>
          <p:nvPr/>
        </p:nvGrpSpPr>
        <p:grpSpPr>
          <a:xfrm>
            <a:off x="3962332" y="2275588"/>
            <a:ext cx="368091" cy="334402"/>
            <a:chOff x="-62518200" y="2692475"/>
            <a:chExt cx="318225" cy="289100"/>
          </a:xfrm>
        </p:grpSpPr>
        <p:sp>
          <p:nvSpPr>
            <p:cNvPr id="9911" name="Google Shape;9911;p8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80"/>
          <p:cNvGrpSpPr/>
          <p:nvPr/>
        </p:nvGrpSpPr>
        <p:grpSpPr>
          <a:xfrm>
            <a:off x="2648986" y="2733112"/>
            <a:ext cx="309793" cy="365344"/>
            <a:chOff x="-60597975" y="1939525"/>
            <a:chExt cx="267825" cy="315850"/>
          </a:xfrm>
        </p:grpSpPr>
        <p:sp>
          <p:nvSpPr>
            <p:cNvPr id="9914" name="Google Shape;9914;p8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0"/>
          <p:cNvGrpSpPr/>
          <p:nvPr/>
        </p:nvGrpSpPr>
        <p:grpSpPr>
          <a:xfrm>
            <a:off x="2619389" y="3167537"/>
            <a:ext cx="368987" cy="368525"/>
            <a:chOff x="-60620800" y="2304600"/>
            <a:chExt cx="319000" cy="318600"/>
          </a:xfrm>
        </p:grpSpPr>
        <p:sp>
          <p:nvSpPr>
            <p:cNvPr id="9917" name="Google Shape;9917;p8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80"/>
          <p:cNvGrpSpPr/>
          <p:nvPr/>
        </p:nvGrpSpPr>
        <p:grpSpPr>
          <a:xfrm>
            <a:off x="2620748" y="3663188"/>
            <a:ext cx="366269" cy="262426"/>
            <a:chOff x="-60621600" y="2716100"/>
            <a:chExt cx="316650" cy="226875"/>
          </a:xfrm>
        </p:grpSpPr>
        <p:sp>
          <p:nvSpPr>
            <p:cNvPr id="9921" name="Google Shape;9921;p8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80"/>
          <p:cNvGrpSpPr/>
          <p:nvPr/>
        </p:nvGrpSpPr>
        <p:grpSpPr>
          <a:xfrm>
            <a:off x="3957965" y="3611281"/>
            <a:ext cx="358056" cy="366240"/>
            <a:chOff x="-59475600" y="2658625"/>
            <a:chExt cx="309550" cy="316625"/>
          </a:xfrm>
        </p:grpSpPr>
        <p:sp>
          <p:nvSpPr>
            <p:cNvPr id="9924" name="Google Shape;9924;p8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1" name="Google Shape;9931;p8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3" name="Google Shape;9933;p80"/>
          <p:cNvGrpSpPr/>
          <p:nvPr/>
        </p:nvGrpSpPr>
        <p:grpSpPr>
          <a:xfrm>
            <a:off x="2233086" y="2259206"/>
            <a:ext cx="263294" cy="367165"/>
            <a:chOff x="-63987100" y="2646800"/>
            <a:chExt cx="227625" cy="317425"/>
          </a:xfrm>
        </p:grpSpPr>
        <p:sp>
          <p:nvSpPr>
            <p:cNvPr id="9934" name="Google Shape;9934;p8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0"/>
          <p:cNvGrpSpPr/>
          <p:nvPr/>
        </p:nvGrpSpPr>
        <p:grpSpPr>
          <a:xfrm>
            <a:off x="852428" y="2730827"/>
            <a:ext cx="358056" cy="369913"/>
            <a:chOff x="-62148000" y="1930075"/>
            <a:chExt cx="309550" cy="319800"/>
          </a:xfrm>
        </p:grpSpPr>
        <p:sp>
          <p:nvSpPr>
            <p:cNvPr id="9937" name="Google Shape;9937;p8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0"/>
          <p:cNvGrpSpPr/>
          <p:nvPr/>
        </p:nvGrpSpPr>
        <p:grpSpPr>
          <a:xfrm>
            <a:off x="849695" y="3169113"/>
            <a:ext cx="363522" cy="365373"/>
            <a:chOff x="-62150375" y="2297875"/>
            <a:chExt cx="314275" cy="315875"/>
          </a:xfrm>
        </p:grpSpPr>
        <p:sp>
          <p:nvSpPr>
            <p:cNvPr id="9940" name="Google Shape;9940;p8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80"/>
          <p:cNvGrpSpPr/>
          <p:nvPr/>
        </p:nvGrpSpPr>
        <p:grpSpPr>
          <a:xfrm>
            <a:off x="848322" y="3610356"/>
            <a:ext cx="366269" cy="368091"/>
            <a:chOff x="-62150375" y="2664925"/>
            <a:chExt cx="316650" cy="318225"/>
          </a:xfrm>
        </p:grpSpPr>
        <p:sp>
          <p:nvSpPr>
            <p:cNvPr id="9946" name="Google Shape;9946;p8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80"/>
          <p:cNvGrpSpPr/>
          <p:nvPr/>
        </p:nvGrpSpPr>
        <p:grpSpPr>
          <a:xfrm>
            <a:off x="3065911" y="2731333"/>
            <a:ext cx="367165" cy="368901"/>
            <a:chOff x="-60254550" y="1938025"/>
            <a:chExt cx="317425" cy="318925"/>
          </a:xfrm>
        </p:grpSpPr>
        <p:sp>
          <p:nvSpPr>
            <p:cNvPr id="9951" name="Google Shape;9951;p8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80"/>
          <p:cNvGrpSpPr/>
          <p:nvPr/>
        </p:nvGrpSpPr>
        <p:grpSpPr>
          <a:xfrm>
            <a:off x="3094149" y="3609907"/>
            <a:ext cx="310690" cy="368987"/>
            <a:chOff x="-60232500" y="2671225"/>
            <a:chExt cx="268600" cy="319000"/>
          </a:xfrm>
        </p:grpSpPr>
        <p:sp>
          <p:nvSpPr>
            <p:cNvPr id="9956" name="Google Shape;9956;p8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0"/>
          <p:cNvGrpSpPr/>
          <p:nvPr/>
        </p:nvGrpSpPr>
        <p:grpSpPr>
          <a:xfrm>
            <a:off x="2179643" y="4058541"/>
            <a:ext cx="365373" cy="368987"/>
            <a:chOff x="-59100700" y="1911950"/>
            <a:chExt cx="315875" cy="319000"/>
          </a:xfrm>
        </p:grpSpPr>
        <p:sp>
          <p:nvSpPr>
            <p:cNvPr id="9959" name="Google Shape;9959;p8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0"/>
          <p:cNvGrpSpPr/>
          <p:nvPr/>
        </p:nvGrpSpPr>
        <p:grpSpPr>
          <a:xfrm>
            <a:off x="2621810" y="1314021"/>
            <a:ext cx="379918" cy="366038"/>
            <a:chOff x="-63665750" y="1914325"/>
            <a:chExt cx="328450" cy="316450"/>
          </a:xfrm>
        </p:grpSpPr>
        <p:sp>
          <p:nvSpPr>
            <p:cNvPr id="9970" name="Google Shape;9970;p8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80"/>
          <p:cNvGrpSpPr/>
          <p:nvPr/>
        </p:nvGrpSpPr>
        <p:grpSpPr>
          <a:xfrm>
            <a:off x="2626814" y="1793065"/>
            <a:ext cx="369913" cy="368554"/>
            <a:chOff x="-63666550" y="2278975"/>
            <a:chExt cx="319800" cy="318625"/>
          </a:xfrm>
        </p:grpSpPr>
        <p:sp>
          <p:nvSpPr>
            <p:cNvPr id="9973" name="Google Shape;9973;p8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0"/>
          <p:cNvGrpSpPr/>
          <p:nvPr/>
        </p:nvGrpSpPr>
        <p:grpSpPr>
          <a:xfrm>
            <a:off x="2624081" y="2259090"/>
            <a:ext cx="375378" cy="367397"/>
            <a:chOff x="-63669700" y="2646600"/>
            <a:chExt cx="324525" cy="317625"/>
          </a:xfrm>
        </p:grpSpPr>
        <p:sp>
          <p:nvSpPr>
            <p:cNvPr id="9976" name="Google Shape;9976;p8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0"/>
          <p:cNvGrpSpPr/>
          <p:nvPr/>
        </p:nvGrpSpPr>
        <p:grpSpPr>
          <a:xfrm>
            <a:off x="1286361" y="2732418"/>
            <a:ext cx="366269" cy="366732"/>
            <a:chOff x="-61784125" y="1931250"/>
            <a:chExt cx="316650" cy="317050"/>
          </a:xfrm>
        </p:grpSpPr>
        <p:sp>
          <p:nvSpPr>
            <p:cNvPr id="9979" name="Google Shape;9979;p8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0"/>
          <p:cNvGrpSpPr/>
          <p:nvPr/>
        </p:nvGrpSpPr>
        <p:grpSpPr>
          <a:xfrm>
            <a:off x="1286360" y="3168665"/>
            <a:ext cx="366269" cy="366269"/>
            <a:chOff x="-61783350" y="2297100"/>
            <a:chExt cx="316650" cy="316650"/>
          </a:xfrm>
        </p:grpSpPr>
        <p:sp>
          <p:nvSpPr>
            <p:cNvPr id="9984" name="Google Shape;9984;p8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0"/>
          <p:cNvGrpSpPr/>
          <p:nvPr/>
        </p:nvGrpSpPr>
        <p:grpSpPr>
          <a:xfrm>
            <a:off x="1286360" y="3609748"/>
            <a:ext cx="366269" cy="369305"/>
            <a:chOff x="-61782550" y="2664925"/>
            <a:chExt cx="316650" cy="319275"/>
          </a:xfrm>
        </p:grpSpPr>
        <p:sp>
          <p:nvSpPr>
            <p:cNvPr id="9987" name="Google Shape;9987;p8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80"/>
          <p:cNvGrpSpPr/>
          <p:nvPr/>
        </p:nvGrpSpPr>
        <p:grpSpPr>
          <a:xfrm>
            <a:off x="3508137" y="2741136"/>
            <a:ext cx="367165" cy="349294"/>
            <a:chOff x="-59889100" y="1945025"/>
            <a:chExt cx="317425" cy="301975"/>
          </a:xfrm>
        </p:grpSpPr>
        <p:sp>
          <p:nvSpPr>
            <p:cNvPr id="9991" name="Google Shape;9991;p8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80"/>
          <p:cNvGrpSpPr/>
          <p:nvPr/>
        </p:nvGrpSpPr>
        <p:grpSpPr>
          <a:xfrm>
            <a:off x="3040249" y="3168589"/>
            <a:ext cx="366648" cy="366420"/>
            <a:chOff x="6479471" y="2079003"/>
            <a:chExt cx="348923" cy="348706"/>
          </a:xfrm>
        </p:grpSpPr>
        <p:sp>
          <p:nvSpPr>
            <p:cNvPr id="9996" name="Google Shape;9996;p8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80"/>
            <p:cNvGrpSpPr/>
            <p:nvPr/>
          </p:nvGrpSpPr>
          <p:grpSpPr>
            <a:xfrm>
              <a:off x="6520582" y="2079003"/>
              <a:ext cx="307811" cy="348706"/>
              <a:chOff x="-60218325" y="2304850"/>
              <a:chExt cx="279625" cy="316775"/>
            </a:xfrm>
          </p:grpSpPr>
          <p:sp>
            <p:nvSpPr>
              <p:cNvPr id="9998" name="Google Shape;9998;p8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05" name="Google Shape;10005;p8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80"/>
          <p:cNvGrpSpPr/>
          <p:nvPr/>
        </p:nvGrpSpPr>
        <p:grpSpPr>
          <a:xfrm>
            <a:off x="3507226" y="3611671"/>
            <a:ext cx="368987" cy="365459"/>
            <a:chOff x="-59889100" y="2671925"/>
            <a:chExt cx="319000" cy="315950"/>
          </a:xfrm>
        </p:grpSpPr>
        <p:sp>
          <p:nvSpPr>
            <p:cNvPr id="10007" name="Google Shape;10007;p8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80"/>
          <p:cNvGrpSpPr/>
          <p:nvPr/>
        </p:nvGrpSpPr>
        <p:grpSpPr>
          <a:xfrm>
            <a:off x="2620204" y="4054176"/>
            <a:ext cx="367165" cy="366269"/>
            <a:chOff x="-59092025" y="2296300"/>
            <a:chExt cx="317425" cy="316650"/>
          </a:xfrm>
        </p:grpSpPr>
        <p:sp>
          <p:nvSpPr>
            <p:cNvPr id="10012" name="Google Shape;10012;p8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0"/>
          <p:cNvGrpSpPr/>
          <p:nvPr/>
        </p:nvGrpSpPr>
        <p:grpSpPr>
          <a:xfrm>
            <a:off x="4865611" y="1305095"/>
            <a:ext cx="353174" cy="347599"/>
            <a:chOff x="683125" y="1955275"/>
            <a:chExt cx="299325" cy="294600"/>
          </a:xfrm>
        </p:grpSpPr>
        <p:sp>
          <p:nvSpPr>
            <p:cNvPr id="10015" name="Google Shape;10015;p8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0"/>
          <p:cNvGrpSpPr/>
          <p:nvPr/>
        </p:nvGrpSpPr>
        <p:grpSpPr>
          <a:xfrm>
            <a:off x="4866541" y="1755653"/>
            <a:ext cx="351315" cy="349486"/>
            <a:chOff x="685475" y="2318350"/>
            <a:chExt cx="297750" cy="296200"/>
          </a:xfrm>
        </p:grpSpPr>
        <p:sp>
          <p:nvSpPr>
            <p:cNvPr id="10020" name="Google Shape;10020;p8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80"/>
          <p:cNvGrpSpPr/>
          <p:nvPr/>
        </p:nvGrpSpPr>
        <p:grpSpPr>
          <a:xfrm>
            <a:off x="7094699" y="1304859"/>
            <a:ext cx="309517" cy="348071"/>
            <a:chOff x="2523000" y="1954875"/>
            <a:chExt cx="262325" cy="295000"/>
          </a:xfrm>
        </p:grpSpPr>
        <p:sp>
          <p:nvSpPr>
            <p:cNvPr id="10024" name="Google Shape;10024;p8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0"/>
          <p:cNvGrpSpPr/>
          <p:nvPr/>
        </p:nvGrpSpPr>
        <p:grpSpPr>
          <a:xfrm>
            <a:off x="7073800" y="1756125"/>
            <a:ext cx="351315" cy="348542"/>
            <a:chOff x="2508825" y="2318350"/>
            <a:chExt cx="297750" cy="295400"/>
          </a:xfrm>
        </p:grpSpPr>
        <p:sp>
          <p:nvSpPr>
            <p:cNvPr id="10027" name="Google Shape;10027;p8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8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80"/>
          <p:cNvGrpSpPr/>
          <p:nvPr/>
        </p:nvGrpSpPr>
        <p:grpSpPr>
          <a:xfrm>
            <a:off x="5747373" y="2670178"/>
            <a:ext cx="347599" cy="348513"/>
            <a:chOff x="4321150" y="1946600"/>
            <a:chExt cx="294600" cy="295375"/>
          </a:xfrm>
        </p:grpSpPr>
        <p:sp>
          <p:nvSpPr>
            <p:cNvPr id="10031" name="Google Shape;10031;p8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8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0"/>
          <p:cNvGrpSpPr/>
          <p:nvPr/>
        </p:nvGrpSpPr>
        <p:grpSpPr>
          <a:xfrm>
            <a:off x="5309921" y="1756125"/>
            <a:ext cx="352230" cy="348542"/>
            <a:chOff x="1049375" y="2318350"/>
            <a:chExt cx="298525" cy="295400"/>
          </a:xfrm>
        </p:grpSpPr>
        <p:sp>
          <p:nvSpPr>
            <p:cNvPr id="10039" name="Google Shape;10039;p8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80"/>
          <p:cNvGrpSpPr/>
          <p:nvPr/>
        </p:nvGrpSpPr>
        <p:grpSpPr>
          <a:xfrm>
            <a:off x="5310393" y="2196576"/>
            <a:ext cx="351286" cy="351286"/>
            <a:chOff x="1049375" y="2680675"/>
            <a:chExt cx="297725" cy="297725"/>
          </a:xfrm>
        </p:grpSpPr>
        <p:sp>
          <p:nvSpPr>
            <p:cNvPr id="10044" name="Google Shape;10044;p8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80"/>
          <p:cNvGrpSpPr/>
          <p:nvPr/>
        </p:nvGrpSpPr>
        <p:grpSpPr>
          <a:xfrm>
            <a:off x="7523845" y="1304623"/>
            <a:ext cx="348513" cy="348542"/>
            <a:chOff x="2872725" y="1954475"/>
            <a:chExt cx="295375" cy="295400"/>
          </a:xfrm>
        </p:grpSpPr>
        <p:sp>
          <p:nvSpPr>
            <p:cNvPr id="10047" name="Google Shape;10047;p8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80"/>
          <p:cNvGrpSpPr/>
          <p:nvPr/>
        </p:nvGrpSpPr>
        <p:grpSpPr>
          <a:xfrm>
            <a:off x="7545216" y="1755196"/>
            <a:ext cx="305771" cy="350401"/>
            <a:chOff x="2890050" y="2318350"/>
            <a:chExt cx="259150" cy="296975"/>
          </a:xfrm>
        </p:grpSpPr>
        <p:sp>
          <p:nvSpPr>
            <p:cNvPr id="10051" name="Google Shape;10051;p8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8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80"/>
          <p:cNvGrpSpPr/>
          <p:nvPr/>
        </p:nvGrpSpPr>
        <p:grpSpPr>
          <a:xfrm>
            <a:off x="6187732" y="2670650"/>
            <a:ext cx="347569" cy="347569"/>
            <a:chOff x="4685050" y="1945825"/>
            <a:chExt cx="294575" cy="294575"/>
          </a:xfrm>
        </p:grpSpPr>
        <p:sp>
          <p:nvSpPr>
            <p:cNvPr id="10055" name="Google Shape;10055;p8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8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80"/>
          <p:cNvGrpSpPr/>
          <p:nvPr/>
        </p:nvGrpSpPr>
        <p:grpSpPr>
          <a:xfrm>
            <a:off x="7958004" y="3159625"/>
            <a:ext cx="348513" cy="347599"/>
            <a:chOff x="6131900" y="2301825"/>
            <a:chExt cx="295375" cy="294600"/>
          </a:xfrm>
        </p:grpSpPr>
        <p:sp>
          <p:nvSpPr>
            <p:cNvPr id="10063" name="Google Shape;10063;p8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0"/>
          <p:cNvGrpSpPr/>
          <p:nvPr/>
        </p:nvGrpSpPr>
        <p:grpSpPr>
          <a:xfrm>
            <a:off x="5753997" y="1304166"/>
            <a:ext cx="351315" cy="349457"/>
            <a:chOff x="1412450" y="1954475"/>
            <a:chExt cx="297750" cy="296175"/>
          </a:xfrm>
        </p:grpSpPr>
        <p:sp>
          <p:nvSpPr>
            <p:cNvPr id="10068" name="Google Shape;10068;p8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0" name="Google Shape;10070;p8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1" name="Google Shape;10071;p80"/>
          <p:cNvGrpSpPr/>
          <p:nvPr/>
        </p:nvGrpSpPr>
        <p:grpSpPr>
          <a:xfrm>
            <a:off x="5753997" y="2196694"/>
            <a:ext cx="351315" cy="351050"/>
            <a:chOff x="1413250" y="2680675"/>
            <a:chExt cx="297750" cy="297525"/>
          </a:xfrm>
        </p:grpSpPr>
        <p:sp>
          <p:nvSpPr>
            <p:cNvPr id="10072" name="Google Shape;10072;p8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8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80"/>
          <p:cNvGrpSpPr/>
          <p:nvPr/>
        </p:nvGrpSpPr>
        <p:grpSpPr>
          <a:xfrm>
            <a:off x="6630407" y="2670311"/>
            <a:ext cx="350371" cy="348247"/>
            <a:chOff x="5045775" y="1946400"/>
            <a:chExt cx="296950" cy="295150"/>
          </a:xfrm>
        </p:grpSpPr>
        <p:sp>
          <p:nvSpPr>
            <p:cNvPr id="10080" name="Google Shape;10080;p8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0"/>
          <p:cNvGrpSpPr/>
          <p:nvPr/>
        </p:nvGrpSpPr>
        <p:grpSpPr>
          <a:xfrm>
            <a:off x="6629006" y="3179138"/>
            <a:ext cx="353174" cy="308573"/>
            <a:chOff x="5046550" y="2327025"/>
            <a:chExt cx="299325" cy="261525"/>
          </a:xfrm>
        </p:grpSpPr>
        <p:sp>
          <p:nvSpPr>
            <p:cNvPr id="10083" name="Google Shape;10083;p8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6" name="Google Shape;10086;p8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7" name="Google Shape;10087;p80"/>
          <p:cNvGrpSpPr/>
          <p:nvPr/>
        </p:nvGrpSpPr>
        <p:grpSpPr>
          <a:xfrm>
            <a:off x="7956604" y="3608476"/>
            <a:ext cx="351315" cy="348513"/>
            <a:chOff x="6167350" y="2672800"/>
            <a:chExt cx="297750" cy="295375"/>
          </a:xfrm>
        </p:grpSpPr>
        <p:sp>
          <p:nvSpPr>
            <p:cNvPr id="10088" name="Google Shape;10088;p8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0"/>
          <p:cNvGrpSpPr/>
          <p:nvPr/>
        </p:nvGrpSpPr>
        <p:grpSpPr>
          <a:xfrm>
            <a:off x="6197601" y="1303709"/>
            <a:ext cx="347599" cy="350371"/>
            <a:chOff x="1777925" y="1953700"/>
            <a:chExt cx="294600" cy="296950"/>
          </a:xfrm>
        </p:grpSpPr>
        <p:sp>
          <p:nvSpPr>
            <p:cNvPr id="10094" name="Google Shape;10094;p8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0"/>
          <p:cNvGrpSpPr/>
          <p:nvPr/>
        </p:nvGrpSpPr>
        <p:grpSpPr>
          <a:xfrm>
            <a:off x="6213411" y="1756597"/>
            <a:ext cx="315977" cy="347599"/>
            <a:chOff x="1790525" y="2319150"/>
            <a:chExt cx="267800" cy="294600"/>
          </a:xfrm>
        </p:grpSpPr>
        <p:sp>
          <p:nvSpPr>
            <p:cNvPr id="10099" name="Google Shape;10099;p8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8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80"/>
          <p:cNvGrpSpPr/>
          <p:nvPr/>
        </p:nvGrpSpPr>
        <p:grpSpPr>
          <a:xfrm>
            <a:off x="4866386" y="2670163"/>
            <a:ext cx="349457" cy="348542"/>
            <a:chOff x="3599700" y="1954475"/>
            <a:chExt cx="296175" cy="295400"/>
          </a:xfrm>
        </p:grpSpPr>
        <p:sp>
          <p:nvSpPr>
            <p:cNvPr id="10103" name="Google Shape;10103;p8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0"/>
          <p:cNvGrpSpPr/>
          <p:nvPr/>
        </p:nvGrpSpPr>
        <p:grpSpPr>
          <a:xfrm>
            <a:off x="4867316" y="3159626"/>
            <a:ext cx="347599" cy="347599"/>
            <a:chOff x="3601275" y="2319150"/>
            <a:chExt cx="294600" cy="294600"/>
          </a:xfrm>
        </p:grpSpPr>
        <p:sp>
          <p:nvSpPr>
            <p:cNvPr id="10107" name="Google Shape;10107;p8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8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80"/>
          <p:cNvGrpSpPr/>
          <p:nvPr/>
        </p:nvGrpSpPr>
        <p:grpSpPr>
          <a:xfrm>
            <a:off x="7087019" y="2669721"/>
            <a:ext cx="328071" cy="349427"/>
            <a:chOff x="5421475" y="1945825"/>
            <a:chExt cx="278050" cy="296150"/>
          </a:xfrm>
        </p:grpSpPr>
        <p:sp>
          <p:nvSpPr>
            <p:cNvPr id="10111" name="Google Shape;10111;p8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8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80"/>
          <p:cNvGrpSpPr/>
          <p:nvPr/>
        </p:nvGrpSpPr>
        <p:grpSpPr>
          <a:xfrm>
            <a:off x="7075869" y="3670273"/>
            <a:ext cx="350371" cy="224918"/>
            <a:chOff x="5411225" y="2726350"/>
            <a:chExt cx="296950" cy="190625"/>
          </a:xfrm>
        </p:grpSpPr>
        <p:sp>
          <p:nvSpPr>
            <p:cNvPr id="10121" name="Google Shape;10121;p8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0"/>
          <p:cNvGrpSpPr/>
          <p:nvPr/>
        </p:nvGrpSpPr>
        <p:grpSpPr>
          <a:xfrm>
            <a:off x="6185904" y="4059546"/>
            <a:ext cx="351286" cy="326390"/>
            <a:chOff x="6524150" y="1938725"/>
            <a:chExt cx="297725" cy="276625"/>
          </a:xfrm>
        </p:grpSpPr>
        <p:sp>
          <p:nvSpPr>
            <p:cNvPr id="10124" name="Google Shape;10124;p8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80"/>
          <p:cNvGrpSpPr/>
          <p:nvPr/>
        </p:nvGrpSpPr>
        <p:grpSpPr>
          <a:xfrm>
            <a:off x="6631047" y="1756007"/>
            <a:ext cx="363380" cy="348778"/>
            <a:chOff x="2140225" y="2318650"/>
            <a:chExt cx="307975" cy="295600"/>
          </a:xfrm>
        </p:grpSpPr>
        <p:sp>
          <p:nvSpPr>
            <p:cNvPr id="10129" name="Google Shape;10129;p8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80"/>
          <p:cNvGrpSpPr/>
          <p:nvPr/>
        </p:nvGrpSpPr>
        <p:grpSpPr>
          <a:xfrm>
            <a:off x="6636607" y="2197505"/>
            <a:ext cx="352259" cy="349427"/>
            <a:chOff x="2139425" y="2682250"/>
            <a:chExt cx="298550" cy="296150"/>
          </a:xfrm>
        </p:grpSpPr>
        <p:sp>
          <p:nvSpPr>
            <p:cNvPr id="10132" name="Google Shape;10132;p8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80"/>
          <p:cNvGrpSpPr/>
          <p:nvPr/>
        </p:nvGrpSpPr>
        <p:grpSpPr>
          <a:xfrm>
            <a:off x="5301219" y="2711991"/>
            <a:ext cx="350401" cy="264888"/>
            <a:chOff x="3962775" y="1990700"/>
            <a:chExt cx="296975" cy="224500"/>
          </a:xfrm>
        </p:grpSpPr>
        <p:sp>
          <p:nvSpPr>
            <p:cNvPr id="10137" name="Google Shape;10137;p8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0"/>
          <p:cNvGrpSpPr/>
          <p:nvPr/>
        </p:nvGrpSpPr>
        <p:grpSpPr>
          <a:xfrm>
            <a:off x="5301691" y="3158697"/>
            <a:ext cx="349457" cy="349457"/>
            <a:chOff x="3963575" y="2317575"/>
            <a:chExt cx="296175" cy="296175"/>
          </a:xfrm>
        </p:grpSpPr>
        <p:sp>
          <p:nvSpPr>
            <p:cNvPr id="10142" name="Google Shape;10142;p8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0"/>
          <p:cNvGrpSpPr/>
          <p:nvPr/>
        </p:nvGrpSpPr>
        <p:grpSpPr>
          <a:xfrm>
            <a:off x="5301691" y="3608476"/>
            <a:ext cx="349457" cy="348513"/>
            <a:chOff x="3962775" y="2683025"/>
            <a:chExt cx="296175" cy="295375"/>
          </a:xfrm>
        </p:grpSpPr>
        <p:sp>
          <p:nvSpPr>
            <p:cNvPr id="10159" name="Google Shape;10159;p8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8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3" name="Google Shape;10163;p80"/>
          <p:cNvGrpSpPr/>
          <p:nvPr/>
        </p:nvGrpSpPr>
        <p:grpSpPr>
          <a:xfrm>
            <a:off x="7516228" y="3159168"/>
            <a:ext cx="348513" cy="348513"/>
            <a:chOff x="5775900" y="2308125"/>
            <a:chExt cx="295375" cy="295375"/>
          </a:xfrm>
        </p:grpSpPr>
        <p:sp>
          <p:nvSpPr>
            <p:cNvPr id="10164" name="Google Shape;10164;p8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0"/>
          <p:cNvGrpSpPr/>
          <p:nvPr/>
        </p:nvGrpSpPr>
        <p:grpSpPr>
          <a:xfrm>
            <a:off x="7537142" y="3608004"/>
            <a:ext cx="306686" cy="349457"/>
            <a:chOff x="5794025" y="2673575"/>
            <a:chExt cx="259925" cy="296175"/>
          </a:xfrm>
        </p:grpSpPr>
        <p:sp>
          <p:nvSpPr>
            <p:cNvPr id="10170" name="Google Shape;10170;p8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2" name="Google Shape;10172;p8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4" name="Google Shape;10174;p80"/>
          <p:cNvGrpSpPr/>
          <p:nvPr/>
        </p:nvGrpSpPr>
        <p:grpSpPr>
          <a:xfrm>
            <a:off x="6637536" y="1304166"/>
            <a:ext cx="350401" cy="349457"/>
            <a:chOff x="2141000" y="1954475"/>
            <a:chExt cx="296975" cy="296175"/>
          </a:xfrm>
        </p:grpSpPr>
        <p:sp>
          <p:nvSpPr>
            <p:cNvPr id="10175" name="Google Shape;10175;p8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2"/>
        <p:cNvGrpSpPr/>
        <p:nvPr/>
      </p:nvGrpSpPr>
      <p:grpSpPr>
        <a:xfrm>
          <a:off x="0" y="0"/>
          <a:ext cx="0" cy="0"/>
          <a:chOff x="0" y="0"/>
          <a:chExt cx="0" cy="0"/>
        </a:xfrm>
      </p:grpSpPr>
      <p:sp>
        <p:nvSpPr>
          <p:cNvPr id="10183" name="Google Shape;10183;p8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184" name="Google Shape;10184;p8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185" name="Google Shape;10185;p81"/>
          <p:cNvGrpSpPr/>
          <p:nvPr/>
        </p:nvGrpSpPr>
        <p:grpSpPr>
          <a:xfrm>
            <a:off x="882957" y="1306638"/>
            <a:ext cx="292442" cy="355741"/>
            <a:chOff x="-35830350" y="1912725"/>
            <a:chExt cx="241050" cy="293225"/>
          </a:xfrm>
        </p:grpSpPr>
        <p:sp>
          <p:nvSpPr>
            <p:cNvPr id="10186" name="Google Shape;10186;p8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81"/>
          <p:cNvGrpSpPr/>
          <p:nvPr/>
        </p:nvGrpSpPr>
        <p:grpSpPr>
          <a:xfrm>
            <a:off x="851444" y="1766235"/>
            <a:ext cx="355468" cy="353587"/>
            <a:chOff x="-35854750" y="2272675"/>
            <a:chExt cx="293000" cy="291450"/>
          </a:xfrm>
        </p:grpSpPr>
        <p:sp>
          <p:nvSpPr>
            <p:cNvPr id="10189" name="Google Shape;10189;p8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1"/>
          <p:cNvGrpSpPr/>
          <p:nvPr/>
        </p:nvGrpSpPr>
        <p:grpSpPr>
          <a:xfrm>
            <a:off x="850958" y="2220821"/>
            <a:ext cx="356438" cy="354558"/>
            <a:chOff x="-35853975" y="2631825"/>
            <a:chExt cx="293800" cy="292250"/>
          </a:xfrm>
        </p:grpSpPr>
        <p:sp>
          <p:nvSpPr>
            <p:cNvPr id="10193" name="Google Shape;10193;p8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1"/>
          <p:cNvGrpSpPr/>
          <p:nvPr/>
        </p:nvGrpSpPr>
        <p:grpSpPr>
          <a:xfrm>
            <a:off x="3089562" y="1307714"/>
            <a:ext cx="353587" cy="353587"/>
            <a:chOff x="-34032200" y="1916675"/>
            <a:chExt cx="291450" cy="291450"/>
          </a:xfrm>
        </p:grpSpPr>
        <p:sp>
          <p:nvSpPr>
            <p:cNvPr id="10199" name="Google Shape;10199;p8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3" name="Google Shape;10203;p8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4" name="Google Shape;10204;p81"/>
          <p:cNvGrpSpPr/>
          <p:nvPr/>
        </p:nvGrpSpPr>
        <p:grpSpPr>
          <a:xfrm>
            <a:off x="3089092" y="2220821"/>
            <a:ext cx="354527" cy="354558"/>
            <a:chOff x="-34032200" y="2634975"/>
            <a:chExt cx="292225" cy="292250"/>
          </a:xfrm>
        </p:grpSpPr>
        <p:sp>
          <p:nvSpPr>
            <p:cNvPr id="10205" name="Google Shape;10205;p8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1"/>
          <p:cNvGrpSpPr/>
          <p:nvPr/>
        </p:nvGrpSpPr>
        <p:grpSpPr>
          <a:xfrm>
            <a:off x="1739487" y="2687069"/>
            <a:ext cx="358379" cy="354527"/>
            <a:chOff x="-32245875" y="1938725"/>
            <a:chExt cx="295400" cy="292225"/>
          </a:xfrm>
        </p:grpSpPr>
        <p:sp>
          <p:nvSpPr>
            <p:cNvPr id="10209" name="Google Shape;10209;p8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1"/>
          <p:cNvGrpSpPr/>
          <p:nvPr/>
        </p:nvGrpSpPr>
        <p:grpSpPr>
          <a:xfrm>
            <a:off x="1736150" y="3156468"/>
            <a:ext cx="365052" cy="352162"/>
            <a:chOff x="-32243500" y="2299850"/>
            <a:chExt cx="300900" cy="290275"/>
          </a:xfrm>
        </p:grpSpPr>
        <p:sp>
          <p:nvSpPr>
            <p:cNvPr id="10213" name="Google Shape;10213;p8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8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81"/>
          <p:cNvGrpSpPr/>
          <p:nvPr/>
        </p:nvGrpSpPr>
        <p:grpSpPr>
          <a:xfrm>
            <a:off x="1299432" y="1306759"/>
            <a:ext cx="354527" cy="355498"/>
            <a:chOff x="-35495600" y="1912725"/>
            <a:chExt cx="292225" cy="293025"/>
          </a:xfrm>
        </p:grpSpPr>
        <p:sp>
          <p:nvSpPr>
            <p:cNvPr id="10217" name="Google Shape;10217;p8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0" name="Google Shape;10220;p8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81"/>
          <p:cNvGrpSpPr/>
          <p:nvPr/>
        </p:nvGrpSpPr>
        <p:grpSpPr>
          <a:xfrm>
            <a:off x="1299432" y="2221307"/>
            <a:ext cx="354527" cy="353587"/>
            <a:chOff x="-35495600" y="2631825"/>
            <a:chExt cx="292225" cy="291450"/>
          </a:xfrm>
        </p:grpSpPr>
        <p:sp>
          <p:nvSpPr>
            <p:cNvPr id="10222" name="Google Shape;10222;p8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1"/>
          <p:cNvGrpSpPr/>
          <p:nvPr/>
        </p:nvGrpSpPr>
        <p:grpSpPr>
          <a:xfrm>
            <a:off x="3537081" y="1307714"/>
            <a:ext cx="353587" cy="353587"/>
            <a:chOff x="-33673825" y="1916675"/>
            <a:chExt cx="291450" cy="291450"/>
          </a:xfrm>
        </p:grpSpPr>
        <p:sp>
          <p:nvSpPr>
            <p:cNvPr id="10227" name="Google Shape;10227;p8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81"/>
          <p:cNvGrpSpPr/>
          <p:nvPr/>
        </p:nvGrpSpPr>
        <p:grpSpPr>
          <a:xfrm>
            <a:off x="3534700" y="1765295"/>
            <a:ext cx="358349" cy="355468"/>
            <a:chOff x="-33676975" y="2275050"/>
            <a:chExt cx="295375" cy="293000"/>
          </a:xfrm>
        </p:grpSpPr>
        <p:sp>
          <p:nvSpPr>
            <p:cNvPr id="10232" name="Google Shape;10232;p8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81"/>
          <p:cNvGrpSpPr/>
          <p:nvPr/>
        </p:nvGrpSpPr>
        <p:grpSpPr>
          <a:xfrm>
            <a:off x="3537081" y="2220594"/>
            <a:ext cx="353587" cy="355013"/>
            <a:chOff x="-33673825" y="2634975"/>
            <a:chExt cx="291450" cy="292625"/>
          </a:xfrm>
        </p:grpSpPr>
        <p:sp>
          <p:nvSpPr>
            <p:cNvPr id="10236" name="Google Shape;10236;p8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1"/>
          <p:cNvGrpSpPr/>
          <p:nvPr/>
        </p:nvGrpSpPr>
        <p:grpSpPr>
          <a:xfrm>
            <a:off x="2205089" y="2687509"/>
            <a:ext cx="329687" cy="353648"/>
            <a:chOff x="-31874100" y="1939525"/>
            <a:chExt cx="271750" cy="291500"/>
          </a:xfrm>
        </p:grpSpPr>
        <p:sp>
          <p:nvSpPr>
            <p:cNvPr id="10239" name="Google Shape;10239;p8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8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81"/>
          <p:cNvGrpSpPr/>
          <p:nvPr/>
        </p:nvGrpSpPr>
        <p:grpSpPr>
          <a:xfrm>
            <a:off x="2186451" y="3616531"/>
            <a:ext cx="366963" cy="352768"/>
            <a:chOff x="-31889075" y="2658950"/>
            <a:chExt cx="302475" cy="290775"/>
          </a:xfrm>
        </p:grpSpPr>
        <p:sp>
          <p:nvSpPr>
            <p:cNvPr id="10243" name="Google Shape;10243;p8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5" name="Google Shape;10245;p8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6" name="Google Shape;10246;p81"/>
          <p:cNvGrpSpPr/>
          <p:nvPr/>
        </p:nvGrpSpPr>
        <p:grpSpPr>
          <a:xfrm>
            <a:off x="1747421" y="1306759"/>
            <a:ext cx="354527" cy="355498"/>
            <a:chOff x="-35136450" y="1912725"/>
            <a:chExt cx="292225" cy="293025"/>
          </a:xfrm>
        </p:grpSpPr>
        <p:sp>
          <p:nvSpPr>
            <p:cNvPr id="10247" name="Google Shape;10247;p8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81"/>
          <p:cNvGrpSpPr/>
          <p:nvPr/>
        </p:nvGrpSpPr>
        <p:grpSpPr>
          <a:xfrm>
            <a:off x="1747891" y="1765978"/>
            <a:ext cx="353587" cy="354103"/>
            <a:chOff x="-35134875" y="2272675"/>
            <a:chExt cx="291450" cy="291875"/>
          </a:xfrm>
        </p:grpSpPr>
        <p:sp>
          <p:nvSpPr>
            <p:cNvPr id="10251" name="Google Shape;10251;p8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1"/>
          <p:cNvGrpSpPr/>
          <p:nvPr/>
        </p:nvGrpSpPr>
        <p:grpSpPr>
          <a:xfrm>
            <a:off x="1789458" y="2221307"/>
            <a:ext cx="270453" cy="353587"/>
            <a:chOff x="-35101800" y="2631050"/>
            <a:chExt cx="222925" cy="291450"/>
          </a:xfrm>
        </p:grpSpPr>
        <p:sp>
          <p:nvSpPr>
            <p:cNvPr id="10256" name="Google Shape;10256;p8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8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81"/>
          <p:cNvGrpSpPr/>
          <p:nvPr/>
        </p:nvGrpSpPr>
        <p:grpSpPr>
          <a:xfrm>
            <a:off x="3977510" y="1765295"/>
            <a:ext cx="353587" cy="355468"/>
            <a:chOff x="-33314675" y="2275050"/>
            <a:chExt cx="291450" cy="293000"/>
          </a:xfrm>
        </p:grpSpPr>
        <p:sp>
          <p:nvSpPr>
            <p:cNvPr id="10262" name="Google Shape;10262;p8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8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6" name="Google Shape;10266;p81"/>
          <p:cNvGrpSpPr/>
          <p:nvPr/>
        </p:nvGrpSpPr>
        <p:grpSpPr>
          <a:xfrm>
            <a:off x="2639701" y="2687555"/>
            <a:ext cx="353587" cy="353557"/>
            <a:chOff x="-31523625" y="1939525"/>
            <a:chExt cx="291450" cy="291425"/>
          </a:xfrm>
        </p:grpSpPr>
        <p:sp>
          <p:nvSpPr>
            <p:cNvPr id="10267" name="Google Shape;10267;p8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81"/>
          <p:cNvGrpSpPr/>
          <p:nvPr/>
        </p:nvGrpSpPr>
        <p:grpSpPr>
          <a:xfrm>
            <a:off x="2638746" y="3155755"/>
            <a:ext cx="355498" cy="353587"/>
            <a:chOff x="-31523625" y="2298675"/>
            <a:chExt cx="293025" cy="291450"/>
          </a:xfrm>
        </p:grpSpPr>
        <p:sp>
          <p:nvSpPr>
            <p:cNvPr id="10279" name="Google Shape;10279;p8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2" name="Google Shape;10282;p8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81"/>
          <p:cNvGrpSpPr/>
          <p:nvPr/>
        </p:nvGrpSpPr>
        <p:grpSpPr>
          <a:xfrm>
            <a:off x="2205934" y="1307729"/>
            <a:ext cx="331598" cy="353557"/>
            <a:chOff x="-34767825" y="1914325"/>
            <a:chExt cx="273325" cy="291425"/>
          </a:xfrm>
        </p:grpSpPr>
        <p:sp>
          <p:nvSpPr>
            <p:cNvPr id="10285" name="Google Shape;10285;p8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1"/>
          <p:cNvGrpSpPr/>
          <p:nvPr/>
        </p:nvGrpSpPr>
        <p:grpSpPr>
          <a:xfrm>
            <a:off x="2193513" y="1765280"/>
            <a:ext cx="356438" cy="355498"/>
            <a:chOff x="-34778075" y="2272675"/>
            <a:chExt cx="293800" cy="293025"/>
          </a:xfrm>
        </p:grpSpPr>
        <p:sp>
          <p:nvSpPr>
            <p:cNvPr id="10289" name="Google Shape;10289;p8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81"/>
          <p:cNvGrpSpPr/>
          <p:nvPr/>
        </p:nvGrpSpPr>
        <p:grpSpPr>
          <a:xfrm>
            <a:off x="2194939" y="2221307"/>
            <a:ext cx="353587" cy="353587"/>
            <a:chOff x="-34776500" y="2631825"/>
            <a:chExt cx="291450" cy="291450"/>
          </a:xfrm>
        </p:grpSpPr>
        <p:sp>
          <p:nvSpPr>
            <p:cNvPr id="10293" name="Google Shape;10293;p8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1"/>
          <p:cNvGrpSpPr/>
          <p:nvPr/>
        </p:nvGrpSpPr>
        <p:grpSpPr>
          <a:xfrm>
            <a:off x="853628" y="2685160"/>
            <a:ext cx="354527" cy="358349"/>
            <a:chOff x="-32956300" y="1915900"/>
            <a:chExt cx="292225" cy="295375"/>
          </a:xfrm>
        </p:grpSpPr>
        <p:sp>
          <p:nvSpPr>
            <p:cNvPr id="10297" name="Google Shape;10297;p8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9" name="Google Shape;10299;p8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1" name="Google Shape;10301;p81"/>
          <p:cNvGrpSpPr/>
          <p:nvPr/>
        </p:nvGrpSpPr>
        <p:grpSpPr>
          <a:xfrm>
            <a:off x="3081101" y="2687555"/>
            <a:ext cx="356438" cy="353557"/>
            <a:chOff x="-31166825" y="1939525"/>
            <a:chExt cx="293800" cy="291425"/>
          </a:xfrm>
        </p:grpSpPr>
        <p:sp>
          <p:nvSpPr>
            <p:cNvPr id="10302" name="Google Shape;10302;p8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81"/>
          <p:cNvGrpSpPr/>
          <p:nvPr/>
        </p:nvGrpSpPr>
        <p:grpSpPr>
          <a:xfrm>
            <a:off x="3082057" y="3155482"/>
            <a:ext cx="354527" cy="354133"/>
            <a:chOff x="-31165250" y="2298675"/>
            <a:chExt cx="292225" cy="291900"/>
          </a:xfrm>
        </p:grpSpPr>
        <p:sp>
          <p:nvSpPr>
            <p:cNvPr id="10314" name="Google Shape;10314;p8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1"/>
          <p:cNvGrpSpPr/>
          <p:nvPr/>
        </p:nvGrpSpPr>
        <p:grpSpPr>
          <a:xfrm>
            <a:off x="3082542" y="3616136"/>
            <a:ext cx="353557" cy="353557"/>
            <a:chOff x="-31164450" y="2657050"/>
            <a:chExt cx="291425" cy="291425"/>
          </a:xfrm>
        </p:grpSpPr>
        <p:sp>
          <p:nvSpPr>
            <p:cNvPr id="10318" name="Google Shape;10318;p8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2" name="Google Shape;10322;p8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3" name="Google Shape;10323;p81"/>
          <p:cNvGrpSpPr/>
          <p:nvPr/>
        </p:nvGrpSpPr>
        <p:grpSpPr>
          <a:xfrm>
            <a:off x="2632987" y="1307366"/>
            <a:ext cx="358349" cy="354285"/>
            <a:chOff x="-34421275" y="1912725"/>
            <a:chExt cx="295375" cy="292025"/>
          </a:xfrm>
        </p:grpSpPr>
        <p:sp>
          <p:nvSpPr>
            <p:cNvPr id="10324" name="Google Shape;10324;p8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1"/>
          <p:cNvGrpSpPr/>
          <p:nvPr/>
        </p:nvGrpSpPr>
        <p:grpSpPr>
          <a:xfrm>
            <a:off x="2632032" y="1765280"/>
            <a:ext cx="360260" cy="355498"/>
            <a:chOff x="-34418125" y="2271100"/>
            <a:chExt cx="296950" cy="293025"/>
          </a:xfrm>
        </p:grpSpPr>
        <p:sp>
          <p:nvSpPr>
            <p:cNvPr id="10327" name="Google Shape;10327;p8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1"/>
          <p:cNvGrpSpPr/>
          <p:nvPr/>
        </p:nvGrpSpPr>
        <p:grpSpPr>
          <a:xfrm>
            <a:off x="2632987" y="2221307"/>
            <a:ext cx="358349" cy="353587"/>
            <a:chOff x="-34421275" y="2631050"/>
            <a:chExt cx="295375" cy="291450"/>
          </a:xfrm>
        </p:grpSpPr>
        <p:sp>
          <p:nvSpPr>
            <p:cNvPr id="10333" name="Google Shape;10333;p8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7" name="Google Shape;10337;p8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0" name="Google Shape;10340;p81"/>
          <p:cNvGrpSpPr/>
          <p:nvPr/>
        </p:nvGrpSpPr>
        <p:grpSpPr>
          <a:xfrm>
            <a:off x="3537620" y="2688025"/>
            <a:ext cx="353587" cy="352617"/>
            <a:chOff x="-30805300" y="1938725"/>
            <a:chExt cx="291450" cy="290650"/>
          </a:xfrm>
        </p:grpSpPr>
        <p:sp>
          <p:nvSpPr>
            <p:cNvPr id="10341" name="Google Shape;10341;p8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81"/>
          <p:cNvGrpSpPr/>
          <p:nvPr/>
        </p:nvGrpSpPr>
        <p:grpSpPr>
          <a:xfrm>
            <a:off x="3538105" y="3155952"/>
            <a:ext cx="352617" cy="353193"/>
            <a:chOff x="-30805300" y="2298675"/>
            <a:chExt cx="290650" cy="291125"/>
          </a:xfrm>
        </p:grpSpPr>
        <p:sp>
          <p:nvSpPr>
            <p:cNvPr id="10344" name="Google Shape;10344;p8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81"/>
          <p:cNvGrpSpPr/>
          <p:nvPr/>
        </p:nvGrpSpPr>
        <p:grpSpPr>
          <a:xfrm>
            <a:off x="3537635" y="3616136"/>
            <a:ext cx="353557" cy="353557"/>
            <a:chOff x="-30806075" y="2657050"/>
            <a:chExt cx="291425" cy="291425"/>
          </a:xfrm>
        </p:grpSpPr>
        <p:sp>
          <p:nvSpPr>
            <p:cNvPr id="10349" name="Google Shape;10349;p8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1"/>
          <p:cNvGrpSpPr/>
          <p:nvPr/>
        </p:nvGrpSpPr>
        <p:grpSpPr>
          <a:xfrm>
            <a:off x="2639681" y="4073943"/>
            <a:ext cx="353557" cy="353557"/>
            <a:chOff x="-30064925" y="2332550"/>
            <a:chExt cx="291425" cy="291425"/>
          </a:xfrm>
        </p:grpSpPr>
        <p:sp>
          <p:nvSpPr>
            <p:cNvPr id="10353" name="Google Shape;10353;p8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81"/>
          <p:cNvGrpSpPr/>
          <p:nvPr/>
        </p:nvGrpSpPr>
        <p:grpSpPr>
          <a:xfrm>
            <a:off x="3983068" y="2683443"/>
            <a:ext cx="348855" cy="347879"/>
            <a:chOff x="2821450" y="2957850"/>
            <a:chExt cx="259275" cy="258550"/>
          </a:xfrm>
        </p:grpSpPr>
        <p:sp>
          <p:nvSpPr>
            <p:cNvPr id="10357" name="Google Shape;10357;p8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360" name="Google Shape;10360;p81"/>
          <p:cNvGrpSpPr/>
          <p:nvPr/>
        </p:nvGrpSpPr>
        <p:grpSpPr>
          <a:xfrm>
            <a:off x="4858100" y="1304461"/>
            <a:ext cx="361090" cy="361090"/>
            <a:chOff x="-57970450" y="1903275"/>
            <a:chExt cx="318225" cy="318225"/>
          </a:xfrm>
        </p:grpSpPr>
        <p:sp>
          <p:nvSpPr>
            <p:cNvPr id="10361" name="Google Shape;10361;p8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1"/>
          <p:cNvGrpSpPr/>
          <p:nvPr/>
        </p:nvGrpSpPr>
        <p:grpSpPr>
          <a:xfrm>
            <a:off x="4880000" y="1780418"/>
            <a:ext cx="317290" cy="359303"/>
            <a:chOff x="-57950750" y="2296300"/>
            <a:chExt cx="279625" cy="316650"/>
          </a:xfrm>
        </p:grpSpPr>
        <p:sp>
          <p:nvSpPr>
            <p:cNvPr id="10366" name="Google Shape;10366;p8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81"/>
          <p:cNvGrpSpPr/>
          <p:nvPr/>
        </p:nvGrpSpPr>
        <p:grpSpPr>
          <a:xfrm>
            <a:off x="4858214" y="2232094"/>
            <a:ext cx="360863" cy="360211"/>
            <a:chOff x="-57969675" y="2687750"/>
            <a:chExt cx="318025" cy="317450"/>
          </a:xfrm>
        </p:grpSpPr>
        <p:sp>
          <p:nvSpPr>
            <p:cNvPr id="10371" name="Google Shape;10371;p8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1"/>
          <p:cNvGrpSpPr/>
          <p:nvPr/>
        </p:nvGrpSpPr>
        <p:grpSpPr>
          <a:xfrm>
            <a:off x="7067397" y="1304461"/>
            <a:ext cx="363785" cy="361090"/>
            <a:chOff x="-56012425" y="1903275"/>
            <a:chExt cx="320600" cy="318225"/>
          </a:xfrm>
        </p:grpSpPr>
        <p:sp>
          <p:nvSpPr>
            <p:cNvPr id="10376" name="Google Shape;10376;p8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81"/>
          <p:cNvGrpSpPr/>
          <p:nvPr/>
        </p:nvGrpSpPr>
        <p:grpSpPr>
          <a:xfrm>
            <a:off x="7068290" y="1778631"/>
            <a:ext cx="361998" cy="361998"/>
            <a:chOff x="-56010850" y="2294725"/>
            <a:chExt cx="319025" cy="319025"/>
          </a:xfrm>
        </p:grpSpPr>
        <p:sp>
          <p:nvSpPr>
            <p:cNvPr id="10379" name="Google Shape;10379;p8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1"/>
          <p:cNvGrpSpPr/>
          <p:nvPr/>
        </p:nvGrpSpPr>
        <p:grpSpPr>
          <a:xfrm>
            <a:off x="7068305" y="2231215"/>
            <a:ext cx="361969" cy="361090"/>
            <a:chOff x="-56010050" y="2686975"/>
            <a:chExt cx="319000" cy="318225"/>
          </a:xfrm>
        </p:grpSpPr>
        <p:sp>
          <p:nvSpPr>
            <p:cNvPr id="10384" name="Google Shape;10384;p8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1"/>
          <p:cNvGrpSpPr/>
          <p:nvPr/>
        </p:nvGrpSpPr>
        <p:grpSpPr>
          <a:xfrm>
            <a:off x="5753801" y="2684124"/>
            <a:ext cx="361998" cy="361090"/>
            <a:chOff x="-54081175" y="1903275"/>
            <a:chExt cx="319025" cy="318225"/>
          </a:xfrm>
        </p:grpSpPr>
        <p:sp>
          <p:nvSpPr>
            <p:cNvPr id="10389" name="Google Shape;10389;p8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81"/>
          <p:cNvGrpSpPr/>
          <p:nvPr/>
        </p:nvGrpSpPr>
        <p:grpSpPr>
          <a:xfrm>
            <a:off x="5776154" y="3137587"/>
            <a:ext cx="317290" cy="360211"/>
            <a:chOff x="-54063050" y="2296300"/>
            <a:chExt cx="279625" cy="317450"/>
          </a:xfrm>
        </p:grpSpPr>
        <p:sp>
          <p:nvSpPr>
            <p:cNvPr id="10392" name="Google Shape;10392;p8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1"/>
          <p:cNvGrpSpPr/>
          <p:nvPr/>
        </p:nvGrpSpPr>
        <p:grpSpPr>
          <a:xfrm>
            <a:off x="5776154" y="3601649"/>
            <a:ext cx="317290" cy="361033"/>
            <a:chOff x="-54061475" y="2685450"/>
            <a:chExt cx="279625" cy="318175"/>
          </a:xfrm>
        </p:grpSpPr>
        <p:sp>
          <p:nvSpPr>
            <p:cNvPr id="10397" name="Google Shape;10397;p8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1"/>
          <p:cNvGrpSpPr/>
          <p:nvPr/>
        </p:nvGrpSpPr>
        <p:grpSpPr>
          <a:xfrm>
            <a:off x="8029690" y="2693967"/>
            <a:ext cx="275278" cy="361969"/>
            <a:chOff x="-52074300" y="1911950"/>
            <a:chExt cx="242600" cy="319000"/>
          </a:xfrm>
        </p:grpSpPr>
        <p:sp>
          <p:nvSpPr>
            <p:cNvPr id="10402" name="Google Shape;10402;p8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1"/>
          <p:cNvGrpSpPr/>
          <p:nvPr/>
        </p:nvGrpSpPr>
        <p:grpSpPr>
          <a:xfrm>
            <a:off x="5287689" y="1305369"/>
            <a:ext cx="361998" cy="361090"/>
            <a:chOff x="-57578225" y="1904075"/>
            <a:chExt cx="319025" cy="318225"/>
          </a:xfrm>
        </p:grpSpPr>
        <p:sp>
          <p:nvSpPr>
            <p:cNvPr id="10407" name="Google Shape;10407;p8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1"/>
          <p:cNvGrpSpPr/>
          <p:nvPr/>
        </p:nvGrpSpPr>
        <p:grpSpPr>
          <a:xfrm>
            <a:off x="5310042" y="1778631"/>
            <a:ext cx="317290" cy="361090"/>
            <a:chOff x="-57558525" y="2294725"/>
            <a:chExt cx="279625" cy="318225"/>
          </a:xfrm>
        </p:grpSpPr>
        <p:sp>
          <p:nvSpPr>
            <p:cNvPr id="10412" name="Google Shape;10412;p8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1"/>
          <p:cNvGrpSpPr/>
          <p:nvPr/>
        </p:nvGrpSpPr>
        <p:grpSpPr>
          <a:xfrm>
            <a:off x="5285901" y="2231215"/>
            <a:ext cx="365572" cy="361969"/>
            <a:chOff x="-57579800" y="2686975"/>
            <a:chExt cx="322175" cy="319000"/>
          </a:xfrm>
        </p:grpSpPr>
        <p:sp>
          <p:nvSpPr>
            <p:cNvPr id="10418" name="Google Shape;10418;p8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1"/>
          <p:cNvGrpSpPr/>
          <p:nvPr/>
        </p:nvGrpSpPr>
        <p:grpSpPr>
          <a:xfrm>
            <a:off x="7510682" y="1778631"/>
            <a:ext cx="367359" cy="361090"/>
            <a:chOff x="-55620975" y="2294725"/>
            <a:chExt cx="323750" cy="318225"/>
          </a:xfrm>
        </p:grpSpPr>
        <p:sp>
          <p:nvSpPr>
            <p:cNvPr id="10421" name="Google Shape;10421;p8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81"/>
          <p:cNvGrpSpPr/>
          <p:nvPr/>
        </p:nvGrpSpPr>
        <p:grpSpPr>
          <a:xfrm>
            <a:off x="7512923" y="2231130"/>
            <a:ext cx="362877" cy="361175"/>
            <a:chOff x="-55620175" y="2686900"/>
            <a:chExt cx="319800" cy="318300"/>
          </a:xfrm>
        </p:grpSpPr>
        <p:sp>
          <p:nvSpPr>
            <p:cNvPr id="10428" name="Google Shape;10428;p8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1"/>
          <p:cNvGrpSpPr/>
          <p:nvPr/>
        </p:nvGrpSpPr>
        <p:grpSpPr>
          <a:xfrm>
            <a:off x="6198887" y="2684124"/>
            <a:ext cx="361969" cy="361090"/>
            <a:chOff x="-53690500" y="1903275"/>
            <a:chExt cx="319000" cy="318225"/>
          </a:xfrm>
        </p:grpSpPr>
        <p:sp>
          <p:nvSpPr>
            <p:cNvPr id="10433" name="Google Shape;10433;p8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1"/>
          <p:cNvGrpSpPr/>
          <p:nvPr/>
        </p:nvGrpSpPr>
        <p:grpSpPr>
          <a:xfrm>
            <a:off x="6221226" y="3137587"/>
            <a:ext cx="317290" cy="359303"/>
            <a:chOff x="-53670800" y="2296300"/>
            <a:chExt cx="279625" cy="316650"/>
          </a:xfrm>
        </p:grpSpPr>
        <p:sp>
          <p:nvSpPr>
            <p:cNvPr id="10438" name="Google Shape;10438;p8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1"/>
          <p:cNvGrpSpPr/>
          <p:nvPr/>
        </p:nvGrpSpPr>
        <p:grpSpPr>
          <a:xfrm>
            <a:off x="6198887" y="3602925"/>
            <a:ext cx="361969" cy="361544"/>
            <a:chOff x="-53690500" y="2686575"/>
            <a:chExt cx="319000" cy="318625"/>
          </a:xfrm>
        </p:grpSpPr>
        <p:sp>
          <p:nvSpPr>
            <p:cNvPr id="10443" name="Google Shape;10443;p8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1"/>
          <p:cNvGrpSpPr/>
          <p:nvPr/>
        </p:nvGrpSpPr>
        <p:grpSpPr>
          <a:xfrm>
            <a:off x="8008669" y="3145785"/>
            <a:ext cx="317319" cy="360948"/>
            <a:chOff x="-52092425" y="2303525"/>
            <a:chExt cx="279650" cy="318100"/>
          </a:xfrm>
        </p:grpSpPr>
        <p:sp>
          <p:nvSpPr>
            <p:cNvPr id="10448" name="Google Shape;10448;p8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81"/>
          <p:cNvGrpSpPr/>
          <p:nvPr/>
        </p:nvGrpSpPr>
        <p:grpSpPr>
          <a:xfrm>
            <a:off x="5727728" y="1306249"/>
            <a:ext cx="363756" cy="361090"/>
            <a:chOff x="-57189125" y="1904850"/>
            <a:chExt cx="320575" cy="318225"/>
          </a:xfrm>
        </p:grpSpPr>
        <p:sp>
          <p:nvSpPr>
            <p:cNvPr id="10454" name="Google Shape;10454;p8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81"/>
          <p:cNvGrpSpPr/>
          <p:nvPr/>
        </p:nvGrpSpPr>
        <p:grpSpPr>
          <a:xfrm>
            <a:off x="5728621" y="1800985"/>
            <a:ext cx="361969" cy="316411"/>
            <a:chOff x="-57187550" y="2314425"/>
            <a:chExt cx="319000" cy="278850"/>
          </a:xfrm>
        </p:grpSpPr>
        <p:sp>
          <p:nvSpPr>
            <p:cNvPr id="10460" name="Google Shape;10460;p8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1"/>
          <p:cNvGrpSpPr/>
          <p:nvPr/>
        </p:nvGrpSpPr>
        <p:grpSpPr>
          <a:xfrm>
            <a:off x="5745585" y="2230534"/>
            <a:ext cx="328042" cy="361771"/>
            <a:chOff x="-57172600" y="2686375"/>
            <a:chExt cx="289100" cy="318825"/>
          </a:xfrm>
        </p:grpSpPr>
        <p:sp>
          <p:nvSpPr>
            <p:cNvPr id="10465" name="Google Shape;10465;p8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1"/>
          <p:cNvGrpSpPr/>
          <p:nvPr/>
        </p:nvGrpSpPr>
        <p:grpSpPr>
          <a:xfrm>
            <a:off x="7958434" y="1304461"/>
            <a:ext cx="361090" cy="359303"/>
            <a:chOff x="-55225575" y="1903275"/>
            <a:chExt cx="318225" cy="316650"/>
          </a:xfrm>
        </p:grpSpPr>
        <p:sp>
          <p:nvSpPr>
            <p:cNvPr id="10468" name="Google Shape;10468;p8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81"/>
          <p:cNvGrpSpPr/>
          <p:nvPr/>
        </p:nvGrpSpPr>
        <p:grpSpPr>
          <a:xfrm>
            <a:off x="7969611" y="1780418"/>
            <a:ext cx="338736" cy="359303"/>
            <a:chOff x="-55217700" y="2296300"/>
            <a:chExt cx="298525" cy="316650"/>
          </a:xfrm>
        </p:grpSpPr>
        <p:sp>
          <p:nvSpPr>
            <p:cNvPr id="10474" name="Google Shape;10474;p8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81"/>
          <p:cNvGrpSpPr/>
          <p:nvPr/>
        </p:nvGrpSpPr>
        <p:grpSpPr>
          <a:xfrm>
            <a:off x="7957541" y="2233002"/>
            <a:ext cx="362877" cy="359303"/>
            <a:chOff x="-55229525" y="2688550"/>
            <a:chExt cx="319800" cy="316650"/>
          </a:xfrm>
        </p:grpSpPr>
        <p:sp>
          <p:nvSpPr>
            <p:cNvPr id="10479" name="Google Shape;10479;p8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1"/>
          <p:cNvGrpSpPr/>
          <p:nvPr/>
        </p:nvGrpSpPr>
        <p:grpSpPr>
          <a:xfrm>
            <a:off x="6653760" y="2684124"/>
            <a:ext cx="338765" cy="361090"/>
            <a:chOff x="-53288825" y="1903275"/>
            <a:chExt cx="298550" cy="318225"/>
          </a:xfrm>
        </p:grpSpPr>
        <p:sp>
          <p:nvSpPr>
            <p:cNvPr id="10484" name="Google Shape;10484;p8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1"/>
          <p:cNvGrpSpPr/>
          <p:nvPr/>
        </p:nvGrpSpPr>
        <p:grpSpPr>
          <a:xfrm>
            <a:off x="6642143" y="3135800"/>
            <a:ext cx="361998" cy="361090"/>
            <a:chOff x="-53299850" y="2294725"/>
            <a:chExt cx="319025" cy="318225"/>
          </a:xfrm>
        </p:grpSpPr>
        <p:sp>
          <p:nvSpPr>
            <p:cNvPr id="10488" name="Google Shape;10488;p8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1"/>
          <p:cNvGrpSpPr/>
          <p:nvPr/>
        </p:nvGrpSpPr>
        <p:grpSpPr>
          <a:xfrm>
            <a:off x="6664936" y="3604259"/>
            <a:ext cx="316411" cy="360211"/>
            <a:chOff x="-53278575" y="2687750"/>
            <a:chExt cx="278850" cy="317450"/>
          </a:xfrm>
        </p:grpSpPr>
        <p:sp>
          <p:nvSpPr>
            <p:cNvPr id="10491" name="Google Shape;10491;p8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1"/>
          <p:cNvGrpSpPr/>
          <p:nvPr/>
        </p:nvGrpSpPr>
        <p:grpSpPr>
          <a:xfrm>
            <a:off x="7986330" y="3603947"/>
            <a:ext cx="361998" cy="362310"/>
            <a:chOff x="-52101875" y="2687475"/>
            <a:chExt cx="319025" cy="319300"/>
          </a:xfrm>
        </p:grpSpPr>
        <p:sp>
          <p:nvSpPr>
            <p:cNvPr id="10496" name="Google Shape;10496;p8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1"/>
          <p:cNvGrpSpPr/>
          <p:nvPr/>
        </p:nvGrpSpPr>
        <p:grpSpPr>
          <a:xfrm>
            <a:off x="6201079" y="1305369"/>
            <a:ext cx="317290" cy="361090"/>
            <a:chOff x="-56774050" y="1904075"/>
            <a:chExt cx="279625" cy="318225"/>
          </a:xfrm>
        </p:grpSpPr>
        <p:sp>
          <p:nvSpPr>
            <p:cNvPr id="10501" name="Google Shape;10501;p8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81"/>
          <p:cNvGrpSpPr/>
          <p:nvPr/>
        </p:nvGrpSpPr>
        <p:grpSpPr>
          <a:xfrm>
            <a:off x="6201079" y="1778631"/>
            <a:ext cx="317290" cy="361090"/>
            <a:chOff x="-56774850" y="2294725"/>
            <a:chExt cx="279625" cy="318225"/>
          </a:xfrm>
        </p:grpSpPr>
        <p:sp>
          <p:nvSpPr>
            <p:cNvPr id="10504" name="Google Shape;10504;p8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1"/>
          <p:cNvGrpSpPr/>
          <p:nvPr/>
        </p:nvGrpSpPr>
        <p:grpSpPr>
          <a:xfrm>
            <a:off x="6222086" y="2231215"/>
            <a:ext cx="275278" cy="360182"/>
            <a:chOff x="-56756725" y="2686975"/>
            <a:chExt cx="242600" cy="317425"/>
          </a:xfrm>
        </p:grpSpPr>
        <p:sp>
          <p:nvSpPr>
            <p:cNvPr id="10508" name="Google Shape;10508;p8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1"/>
          <p:cNvGrpSpPr/>
          <p:nvPr/>
        </p:nvGrpSpPr>
        <p:grpSpPr>
          <a:xfrm>
            <a:off x="4870518" y="2684124"/>
            <a:ext cx="337346" cy="361998"/>
            <a:chOff x="-54826975" y="1903275"/>
            <a:chExt cx="297300" cy="319025"/>
          </a:xfrm>
        </p:grpSpPr>
        <p:sp>
          <p:nvSpPr>
            <p:cNvPr id="10512" name="Google Shape;10512;p8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1"/>
          <p:cNvGrpSpPr/>
          <p:nvPr/>
        </p:nvGrpSpPr>
        <p:grpSpPr>
          <a:xfrm>
            <a:off x="4858206" y="3137587"/>
            <a:ext cx="361969" cy="359274"/>
            <a:chOff x="-54836500" y="2296300"/>
            <a:chExt cx="319000" cy="316625"/>
          </a:xfrm>
        </p:grpSpPr>
        <p:sp>
          <p:nvSpPr>
            <p:cNvPr id="10516" name="Google Shape;10516;p8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1"/>
          <p:cNvGrpSpPr/>
          <p:nvPr/>
        </p:nvGrpSpPr>
        <p:grpSpPr>
          <a:xfrm>
            <a:off x="4879652" y="3604259"/>
            <a:ext cx="319078" cy="361090"/>
            <a:chOff x="-54817600" y="2687750"/>
            <a:chExt cx="281200" cy="318225"/>
          </a:xfrm>
        </p:grpSpPr>
        <p:sp>
          <p:nvSpPr>
            <p:cNvPr id="10521" name="Google Shape;10521;p8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81"/>
          <p:cNvGrpSpPr/>
          <p:nvPr/>
        </p:nvGrpSpPr>
        <p:grpSpPr>
          <a:xfrm>
            <a:off x="7110476" y="2684124"/>
            <a:ext cx="317290" cy="359303"/>
            <a:chOff x="-52887125" y="1903275"/>
            <a:chExt cx="279625" cy="316650"/>
          </a:xfrm>
        </p:grpSpPr>
        <p:sp>
          <p:nvSpPr>
            <p:cNvPr id="10526" name="Google Shape;10526;p8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1"/>
          <p:cNvGrpSpPr/>
          <p:nvPr/>
        </p:nvGrpSpPr>
        <p:grpSpPr>
          <a:xfrm>
            <a:off x="7089030" y="3134920"/>
            <a:ext cx="360182" cy="361969"/>
            <a:chOff x="-52906025" y="2293950"/>
            <a:chExt cx="317425" cy="319000"/>
          </a:xfrm>
        </p:grpSpPr>
        <p:sp>
          <p:nvSpPr>
            <p:cNvPr id="10529" name="Google Shape;10529;p8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1"/>
          <p:cNvGrpSpPr/>
          <p:nvPr/>
        </p:nvGrpSpPr>
        <p:grpSpPr>
          <a:xfrm>
            <a:off x="7110476" y="3603379"/>
            <a:ext cx="317290" cy="361090"/>
            <a:chOff x="-52887125" y="2686975"/>
            <a:chExt cx="279625" cy="318225"/>
          </a:xfrm>
        </p:grpSpPr>
        <p:sp>
          <p:nvSpPr>
            <p:cNvPr id="10533" name="Google Shape;10533;p8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1"/>
          <p:cNvGrpSpPr/>
          <p:nvPr/>
        </p:nvGrpSpPr>
        <p:grpSpPr>
          <a:xfrm>
            <a:off x="6220848" y="4062998"/>
            <a:ext cx="318170" cy="359303"/>
            <a:chOff x="-51722225" y="1915100"/>
            <a:chExt cx="280400" cy="316650"/>
          </a:xfrm>
        </p:grpSpPr>
        <p:sp>
          <p:nvSpPr>
            <p:cNvPr id="10538" name="Google Shape;10538;p8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81"/>
          <p:cNvGrpSpPr/>
          <p:nvPr/>
        </p:nvGrpSpPr>
        <p:grpSpPr>
          <a:xfrm>
            <a:off x="6616678" y="1303695"/>
            <a:ext cx="370905" cy="360976"/>
            <a:chOff x="-56407800" y="1902600"/>
            <a:chExt cx="326875" cy="318125"/>
          </a:xfrm>
        </p:grpSpPr>
        <p:sp>
          <p:nvSpPr>
            <p:cNvPr id="10543" name="Google Shape;10543;p8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81"/>
          <p:cNvGrpSpPr/>
          <p:nvPr/>
        </p:nvGrpSpPr>
        <p:grpSpPr>
          <a:xfrm>
            <a:off x="6622479" y="1790262"/>
            <a:ext cx="359303" cy="338736"/>
            <a:chOff x="-56401500" y="2304975"/>
            <a:chExt cx="316650" cy="298525"/>
          </a:xfrm>
        </p:grpSpPr>
        <p:sp>
          <p:nvSpPr>
            <p:cNvPr id="10547" name="Google Shape;10547;p8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1"/>
          <p:cNvGrpSpPr/>
          <p:nvPr/>
        </p:nvGrpSpPr>
        <p:grpSpPr>
          <a:xfrm>
            <a:off x="5328863" y="2682337"/>
            <a:ext cx="319985" cy="361090"/>
            <a:chOff x="-54426150" y="1901700"/>
            <a:chExt cx="282000" cy="318225"/>
          </a:xfrm>
        </p:grpSpPr>
        <p:sp>
          <p:nvSpPr>
            <p:cNvPr id="10552" name="Google Shape;10552;p8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1"/>
          <p:cNvGrpSpPr/>
          <p:nvPr/>
        </p:nvGrpSpPr>
        <p:grpSpPr>
          <a:xfrm>
            <a:off x="5328863" y="3135800"/>
            <a:ext cx="319985" cy="361998"/>
            <a:chOff x="-54426150" y="2294725"/>
            <a:chExt cx="282000" cy="319025"/>
          </a:xfrm>
        </p:grpSpPr>
        <p:sp>
          <p:nvSpPr>
            <p:cNvPr id="10557" name="Google Shape;10557;p8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1"/>
          <p:cNvGrpSpPr/>
          <p:nvPr/>
        </p:nvGrpSpPr>
        <p:grpSpPr>
          <a:xfrm>
            <a:off x="5327076" y="3603379"/>
            <a:ext cx="323560" cy="361969"/>
            <a:chOff x="-54427725" y="2686975"/>
            <a:chExt cx="285150" cy="319000"/>
          </a:xfrm>
        </p:grpSpPr>
        <p:sp>
          <p:nvSpPr>
            <p:cNvPr id="10563" name="Google Shape;10563;p8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1"/>
          <p:cNvGrpSpPr/>
          <p:nvPr/>
        </p:nvGrpSpPr>
        <p:grpSpPr>
          <a:xfrm>
            <a:off x="7533634" y="2684351"/>
            <a:ext cx="359303" cy="359984"/>
            <a:chOff x="-52513800" y="1903475"/>
            <a:chExt cx="316650" cy="317250"/>
          </a:xfrm>
        </p:grpSpPr>
        <p:sp>
          <p:nvSpPr>
            <p:cNvPr id="10569" name="Google Shape;10569;p8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1"/>
          <p:cNvGrpSpPr/>
          <p:nvPr/>
        </p:nvGrpSpPr>
        <p:grpSpPr>
          <a:xfrm>
            <a:off x="7543464" y="3136708"/>
            <a:ext cx="339644" cy="360182"/>
            <a:chOff x="-52505925" y="2295525"/>
            <a:chExt cx="299325" cy="317425"/>
          </a:xfrm>
        </p:grpSpPr>
        <p:sp>
          <p:nvSpPr>
            <p:cNvPr id="10572" name="Google Shape;10572;p8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81"/>
          <p:cNvGrpSpPr/>
          <p:nvPr/>
        </p:nvGrpSpPr>
        <p:grpSpPr>
          <a:xfrm>
            <a:off x="7554641" y="3603379"/>
            <a:ext cx="317290" cy="361090"/>
            <a:chOff x="-52494100" y="2686975"/>
            <a:chExt cx="279625" cy="318225"/>
          </a:xfrm>
        </p:grpSpPr>
        <p:sp>
          <p:nvSpPr>
            <p:cNvPr id="10577" name="Google Shape;10577;p8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81"/>
          <p:cNvGrpSpPr/>
          <p:nvPr/>
        </p:nvGrpSpPr>
        <p:grpSpPr>
          <a:xfrm>
            <a:off x="6665412" y="4064322"/>
            <a:ext cx="315503" cy="361090"/>
            <a:chOff x="-51708850" y="2305750"/>
            <a:chExt cx="278050" cy="318225"/>
          </a:xfrm>
        </p:grpSpPr>
        <p:sp>
          <p:nvSpPr>
            <p:cNvPr id="10582" name="Google Shape;10582;p8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1"/>
          <p:cNvGrpSpPr/>
          <p:nvPr/>
        </p:nvGrpSpPr>
        <p:grpSpPr>
          <a:xfrm>
            <a:off x="7536807" y="1306109"/>
            <a:ext cx="319089" cy="362073"/>
            <a:chOff x="1044400" y="2917425"/>
            <a:chExt cx="248125" cy="281550"/>
          </a:xfrm>
        </p:grpSpPr>
        <p:sp>
          <p:nvSpPr>
            <p:cNvPr id="10586" name="Google Shape;10586;p8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0591" name="Google Shape;10591;p8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592" name="Google Shape;10592;p8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0593" name="Google Shape;10593;p8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5" name="Google Shape;10595;p8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99"/>
        <p:cNvGrpSpPr/>
        <p:nvPr/>
      </p:nvGrpSpPr>
      <p:grpSpPr>
        <a:xfrm>
          <a:off x="0" y="0"/>
          <a:ext cx="0" cy="0"/>
          <a:chOff x="0" y="0"/>
          <a:chExt cx="0" cy="0"/>
        </a:xfrm>
      </p:grpSpPr>
      <p:sp>
        <p:nvSpPr>
          <p:cNvPr id="10600" name="Google Shape;10600;p8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601" name="Google Shape;10601;p8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602" name="Google Shape;10602;p82"/>
          <p:cNvGrpSpPr/>
          <p:nvPr/>
        </p:nvGrpSpPr>
        <p:grpSpPr>
          <a:xfrm>
            <a:off x="889109" y="1303003"/>
            <a:ext cx="278288" cy="357036"/>
            <a:chOff x="-50489600" y="1947400"/>
            <a:chExt cx="233150" cy="299125"/>
          </a:xfrm>
        </p:grpSpPr>
        <p:sp>
          <p:nvSpPr>
            <p:cNvPr id="10603" name="Google Shape;10603;p8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82"/>
          <p:cNvGrpSpPr/>
          <p:nvPr/>
        </p:nvGrpSpPr>
        <p:grpSpPr>
          <a:xfrm>
            <a:off x="849616" y="1757960"/>
            <a:ext cx="357274" cy="358199"/>
            <a:chOff x="-50523475" y="2316000"/>
            <a:chExt cx="299325" cy="300100"/>
          </a:xfrm>
        </p:grpSpPr>
        <p:sp>
          <p:nvSpPr>
            <p:cNvPr id="10606" name="Google Shape;10606;p8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82"/>
          <p:cNvGrpSpPr/>
          <p:nvPr/>
        </p:nvGrpSpPr>
        <p:grpSpPr>
          <a:xfrm>
            <a:off x="848213" y="2207269"/>
            <a:ext cx="360079" cy="357304"/>
            <a:chOff x="-50524250" y="2686150"/>
            <a:chExt cx="301675" cy="299350"/>
          </a:xfrm>
        </p:grpSpPr>
        <p:sp>
          <p:nvSpPr>
            <p:cNvPr id="10609" name="Google Shape;10609;p8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2"/>
          <p:cNvGrpSpPr/>
          <p:nvPr/>
        </p:nvGrpSpPr>
        <p:grpSpPr>
          <a:xfrm>
            <a:off x="3070976" y="1333082"/>
            <a:ext cx="358199" cy="359154"/>
            <a:chOff x="-48633950" y="1972600"/>
            <a:chExt cx="300100" cy="300900"/>
          </a:xfrm>
        </p:grpSpPr>
        <p:sp>
          <p:nvSpPr>
            <p:cNvPr id="10616" name="Google Shape;10616;p8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2"/>
          <p:cNvGrpSpPr/>
          <p:nvPr/>
        </p:nvGrpSpPr>
        <p:grpSpPr>
          <a:xfrm>
            <a:off x="3071439" y="2237377"/>
            <a:ext cx="357274" cy="357274"/>
            <a:chOff x="-48633175" y="2711375"/>
            <a:chExt cx="299325" cy="299325"/>
          </a:xfrm>
        </p:grpSpPr>
        <p:sp>
          <p:nvSpPr>
            <p:cNvPr id="10619" name="Google Shape;10619;p8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2"/>
          <p:cNvGrpSpPr/>
          <p:nvPr/>
        </p:nvGrpSpPr>
        <p:grpSpPr>
          <a:xfrm>
            <a:off x="1757928" y="2689329"/>
            <a:ext cx="314006" cy="358229"/>
            <a:chOff x="-46753100" y="1965500"/>
            <a:chExt cx="263075" cy="300125"/>
          </a:xfrm>
        </p:grpSpPr>
        <p:sp>
          <p:nvSpPr>
            <p:cNvPr id="10622" name="Google Shape;10622;p8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2"/>
          <p:cNvGrpSpPr/>
          <p:nvPr/>
        </p:nvGrpSpPr>
        <p:grpSpPr>
          <a:xfrm>
            <a:off x="1735354" y="3156542"/>
            <a:ext cx="359154" cy="315916"/>
            <a:chOff x="-46772025" y="2350650"/>
            <a:chExt cx="300900" cy="264675"/>
          </a:xfrm>
        </p:grpSpPr>
        <p:sp>
          <p:nvSpPr>
            <p:cNvPr id="10625" name="Google Shape;10625;p8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2"/>
          <p:cNvGrpSpPr/>
          <p:nvPr/>
        </p:nvGrpSpPr>
        <p:grpSpPr>
          <a:xfrm>
            <a:off x="1735354" y="3590820"/>
            <a:ext cx="359154" cy="359154"/>
            <a:chOff x="-46772025" y="2701925"/>
            <a:chExt cx="300900" cy="300900"/>
          </a:xfrm>
        </p:grpSpPr>
        <p:sp>
          <p:nvSpPr>
            <p:cNvPr id="10628" name="Google Shape;10628;p8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8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82"/>
          <p:cNvGrpSpPr/>
          <p:nvPr/>
        </p:nvGrpSpPr>
        <p:grpSpPr>
          <a:xfrm>
            <a:off x="1293035" y="1303928"/>
            <a:ext cx="358199" cy="359154"/>
            <a:chOff x="-50154075" y="1948175"/>
            <a:chExt cx="300100" cy="300900"/>
          </a:xfrm>
        </p:grpSpPr>
        <p:sp>
          <p:nvSpPr>
            <p:cNvPr id="10632" name="Google Shape;10632;p8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2"/>
          <p:cNvGrpSpPr/>
          <p:nvPr/>
        </p:nvGrpSpPr>
        <p:grpSpPr>
          <a:xfrm>
            <a:off x="1293035" y="1758885"/>
            <a:ext cx="358199" cy="358229"/>
            <a:chOff x="-50154850" y="2316775"/>
            <a:chExt cx="300100" cy="300125"/>
          </a:xfrm>
        </p:grpSpPr>
        <p:sp>
          <p:nvSpPr>
            <p:cNvPr id="10635" name="Google Shape;10635;p8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2"/>
          <p:cNvGrpSpPr/>
          <p:nvPr/>
        </p:nvGrpSpPr>
        <p:grpSpPr>
          <a:xfrm>
            <a:off x="1288813" y="2205896"/>
            <a:ext cx="366644" cy="356558"/>
            <a:chOff x="-50158000" y="2685000"/>
            <a:chExt cx="307175" cy="298725"/>
          </a:xfrm>
        </p:grpSpPr>
        <p:sp>
          <p:nvSpPr>
            <p:cNvPr id="10638" name="Google Shape;10638;p8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2"/>
          <p:cNvGrpSpPr/>
          <p:nvPr/>
        </p:nvGrpSpPr>
        <p:grpSpPr>
          <a:xfrm>
            <a:off x="3070499" y="1788993"/>
            <a:ext cx="359154" cy="361004"/>
            <a:chOff x="-48634750" y="2342000"/>
            <a:chExt cx="300900" cy="302450"/>
          </a:xfrm>
        </p:grpSpPr>
        <p:sp>
          <p:nvSpPr>
            <p:cNvPr id="10641" name="Google Shape;10641;p8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2"/>
          <p:cNvGrpSpPr/>
          <p:nvPr/>
        </p:nvGrpSpPr>
        <p:grpSpPr>
          <a:xfrm>
            <a:off x="3521599" y="1334007"/>
            <a:ext cx="361004" cy="358229"/>
            <a:chOff x="-48266125" y="1973375"/>
            <a:chExt cx="302450" cy="300125"/>
          </a:xfrm>
        </p:grpSpPr>
        <p:sp>
          <p:nvSpPr>
            <p:cNvPr id="10650" name="Google Shape;10650;p8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82"/>
          <p:cNvGrpSpPr/>
          <p:nvPr/>
        </p:nvGrpSpPr>
        <p:grpSpPr>
          <a:xfrm>
            <a:off x="3548844" y="1789769"/>
            <a:ext cx="306516" cy="358349"/>
            <a:chOff x="-48237000" y="2342650"/>
            <a:chExt cx="256800" cy="300225"/>
          </a:xfrm>
        </p:grpSpPr>
        <p:sp>
          <p:nvSpPr>
            <p:cNvPr id="10657" name="Google Shape;10657;p8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82"/>
          <p:cNvGrpSpPr/>
          <p:nvPr/>
        </p:nvGrpSpPr>
        <p:grpSpPr>
          <a:xfrm>
            <a:off x="2180338" y="2690046"/>
            <a:ext cx="361034" cy="355633"/>
            <a:chOff x="-46404975" y="1966100"/>
            <a:chExt cx="302475" cy="297950"/>
          </a:xfrm>
        </p:grpSpPr>
        <p:sp>
          <p:nvSpPr>
            <p:cNvPr id="10661" name="Google Shape;10661;p8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82"/>
          <p:cNvGrpSpPr/>
          <p:nvPr/>
        </p:nvGrpSpPr>
        <p:grpSpPr>
          <a:xfrm>
            <a:off x="2181740" y="3135863"/>
            <a:ext cx="358229" cy="358199"/>
            <a:chOff x="-46401050" y="2333325"/>
            <a:chExt cx="300125" cy="300100"/>
          </a:xfrm>
        </p:grpSpPr>
        <p:sp>
          <p:nvSpPr>
            <p:cNvPr id="10666" name="Google Shape;10666;p8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0" name="Google Shape;10670;p8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1" name="Google Shape;10671;p82"/>
          <p:cNvGrpSpPr/>
          <p:nvPr/>
        </p:nvGrpSpPr>
        <p:grpSpPr>
          <a:xfrm>
            <a:off x="3961830" y="3146218"/>
            <a:ext cx="359154" cy="359124"/>
            <a:chOff x="-44914800" y="2342000"/>
            <a:chExt cx="300900" cy="300875"/>
          </a:xfrm>
        </p:grpSpPr>
        <p:sp>
          <p:nvSpPr>
            <p:cNvPr id="10672" name="Google Shape;10672;p8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5" name="Google Shape;10675;p8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6" name="Google Shape;10676;p82"/>
          <p:cNvGrpSpPr/>
          <p:nvPr/>
        </p:nvGrpSpPr>
        <p:grpSpPr>
          <a:xfrm>
            <a:off x="1735816" y="1758736"/>
            <a:ext cx="359154" cy="357424"/>
            <a:chOff x="-49786250" y="2316650"/>
            <a:chExt cx="300900" cy="299450"/>
          </a:xfrm>
        </p:grpSpPr>
        <p:sp>
          <p:nvSpPr>
            <p:cNvPr id="10677" name="Google Shape;10677;p8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8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2"/>
          <p:cNvGrpSpPr/>
          <p:nvPr/>
        </p:nvGrpSpPr>
        <p:grpSpPr>
          <a:xfrm>
            <a:off x="4033144" y="1788993"/>
            <a:ext cx="230365" cy="359124"/>
            <a:chOff x="-47842400" y="2342000"/>
            <a:chExt cx="193000" cy="300875"/>
          </a:xfrm>
        </p:grpSpPr>
        <p:sp>
          <p:nvSpPr>
            <p:cNvPr id="10687" name="Google Shape;10687;p8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82"/>
          <p:cNvGrpSpPr/>
          <p:nvPr/>
        </p:nvGrpSpPr>
        <p:grpSpPr>
          <a:xfrm>
            <a:off x="3969212" y="2236452"/>
            <a:ext cx="358229" cy="359154"/>
            <a:chOff x="-47896750" y="2710600"/>
            <a:chExt cx="300125" cy="300900"/>
          </a:xfrm>
        </p:grpSpPr>
        <p:sp>
          <p:nvSpPr>
            <p:cNvPr id="10691" name="Google Shape;10691;p8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82"/>
          <p:cNvGrpSpPr/>
          <p:nvPr/>
        </p:nvGrpSpPr>
        <p:grpSpPr>
          <a:xfrm>
            <a:off x="2624852" y="2710009"/>
            <a:ext cx="359154" cy="314991"/>
            <a:chOff x="-46033225" y="1982825"/>
            <a:chExt cx="300900" cy="263900"/>
          </a:xfrm>
        </p:grpSpPr>
        <p:sp>
          <p:nvSpPr>
            <p:cNvPr id="10696" name="Google Shape;10696;p8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2"/>
          <p:cNvGrpSpPr/>
          <p:nvPr/>
        </p:nvGrpSpPr>
        <p:grpSpPr>
          <a:xfrm>
            <a:off x="2621569" y="3137266"/>
            <a:ext cx="365719" cy="326151"/>
            <a:chOff x="-46034000" y="2334500"/>
            <a:chExt cx="306400" cy="273250"/>
          </a:xfrm>
        </p:grpSpPr>
        <p:sp>
          <p:nvSpPr>
            <p:cNvPr id="10700" name="Google Shape;10700;p8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2"/>
          <p:cNvGrpSpPr/>
          <p:nvPr/>
        </p:nvGrpSpPr>
        <p:grpSpPr>
          <a:xfrm>
            <a:off x="2667627" y="3591655"/>
            <a:ext cx="273603" cy="356439"/>
            <a:chOff x="-45998575" y="2702625"/>
            <a:chExt cx="229225" cy="298625"/>
          </a:xfrm>
        </p:grpSpPr>
        <p:sp>
          <p:nvSpPr>
            <p:cNvPr id="10704" name="Google Shape;10704;p8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1" name="Google Shape;10711;p8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82"/>
          <p:cNvGrpSpPr/>
          <p:nvPr/>
        </p:nvGrpSpPr>
        <p:grpSpPr>
          <a:xfrm>
            <a:off x="2203197" y="2205419"/>
            <a:ext cx="314961" cy="361034"/>
            <a:chOff x="-49398750" y="2684600"/>
            <a:chExt cx="263875" cy="302475"/>
          </a:xfrm>
        </p:grpSpPr>
        <p:sp>
          <p:nvSpPr>
            <p:cNvPr id="10714" name="Google Shape;10714;p8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2"/>
          <p:cNvGrpSpPr/>
          <p:nvPr/>
        </p:nvGrpSpPr>
        <p:grpSpPr>
          <a:xfrm>
            <a:off x="873121" y="2699684"/>
            <a:ext cx="314006" cy="359154"/>
            <a:chOff x="-47509225" y="1974175"/>
            <a:chExt cx="263075" cy="300900"/>
          </a:xfrm>
        </p:grpSpPr>
        <p:sp>
          <p:nvSpPr>
            <p:cNvPr id="10718" name="Google Shape;10718;p8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2"/>
          <p:cNvGrpSpPr/>
          <p:nvPr/>
        </p:nvGrpSpPr>
        <p:grpSpPr>
          <a:xfrm>
            <a:off x="849622" y="3146218"/>
            <a:ext cx="361004" cy="357961"/>
            <a:chOff x="-47529700" y="2342000"/>
            <a:chExt cx="302450" cy="299900"/>
          </a:xfrm>
        </p:grpSpPr>
        <p:sp>
          <p:nvSpPr>
            <p:cNvPr id="10724" name="Google Shape;10724;p8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82"/>
          <p:cNvGrpSpPr/>
          <p:nvPr/>
        </p:nvGrpSpPr>
        <p:grpSpPr>
          <a:xfrm>
            <a:off x="851025" y="3645367"/>
            <a:ext cx="358199" cy="272648"/>
            <a:chOff x="-47527350" y="2747625"/>
            <a:chExt cx="300100" cy="228425"/>
          </a:xfrm>
        </p:grpSpPr>
        <p:sp>
          <p:nvSpPr>
            <p:cNvPr id="10727" name="Google Shape;10727;p8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3" name="Google Shape;10733;p8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82"/>
          <p:cNvGrpSpPr/>
          <p:nvPr/>
        </p:nvGrpSpPr>
        <p:grpSpPr>
          <a:xfrm>
            <a:off x="3073924" y="3158422"/>
            <a:ext cx="358229" cy="314961"/>
            <a:chOff x="-45664625" y="2352225"/>
            <a:chExt cx="300125" cy="263875"/>
          </a:xfrm>
        </p:grpSpPr>
        <p:sp>
          <p:nvSpPr>
            <p:cNvPr id="10735" name="Google Shape;10735;p8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82"/>
          <p:cNvGrpSpPr/>
          <p:nvPr/>
        </p:nvGrpSpPr>
        <p:grpSpPr>
          <a:xfrm>
            <a:off x="3073103" y="3592401"/>
            <a:ext cx="359870" cy="357573"/>
            <a:chOff x="-45665400" y="2703250"/>
            <a:chExt cx="301500" cy="299575"/>
          </a:xfrm>
        </p:grpSpPr>
        <p:sp>
          <p:nvSpPr>
            <p:cNvPr id="10743" name="Google Shape;10743;p8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2"/>
          <p:cNvGrpSpPr/>
          <p:nvPr/>
        </p:nvGrpSpPr>
        <p:grpSpPr>
          <a:xfrm>
            <a:off x="2174760" y="4033337"/>
            <a:ext cx="359154" cy="360109"/>
            <a:chOff x="-44528075" y="1982825"/>
            <a:chExt cx="300900" cy="301700"/>
          </a:xfrm>
        </p:grpSpPr>
        <p:sp>
          <p:nvSpPr>
            <p:cNvPr id="10748" name="Google Shape;10748;p8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5" name="Google Shape;10755;p8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6" name="Google Shape;10756;p82"/>
          <p:cNvGrpSpPr/>
          <p:nvPr/>
        </p:nvGrpSpPr>
        <p:grpSpPr>
          <a:xfrm>
            <a:off x="2625923" y="1758885"/>
            <a:ext cx="358199" cy="358229"/>
            <a:chOff x="-49048250" y="2316775"/>
            <a:chExt cx="300100" cy="300125"/>
          </a:xfrm>
        </p:grpSpPr>
        <p:sp>
          <p:nvSpPr>
            <p:cNvPr id="10757" name="Google Shape;10757;p8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1" name="Google Shape;10761;p8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82"/>
          <p:cNvGrpSpPr/>
          <p:nvPr/>
        </p:nvGrpSpPr>
        <p:grpSpPr>
          <a:xfrm>
            <a:off x="1290494" y="2699684"/>
            <a:ext cx="360109" cy="358199"/>
            <a:chOff x="-47160325" y="1974175"/>
            <a:chExt cx="301700" cy="300100"/>
          </a:xfrm>
        </p:grpSpPr>
        <p:sp>
          <p:nvSpPr>
            <p:cNvPr id="10763" name="Google Shape;10763;p8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2"/>
          <p:cNvGrpSpPr/>
          <p:nvPr/>
        </p:nvGrpSpPr>
        <p:grpSpPr>
          <a:xfrm>
            <a:off x="1290971" y="3146218"/>
            <a:ext cx="359154" cy="359124"/>
            <a:chOff x="-47159525" y="2342000"/>
            <a:chExt cx="300900" cy="300875"/>
          </a:xfrm>
        </p:grpSpPr>
        <p:sp>
          <p:nvSpPr>
            <p:cNvPr id="10766" name="Google Shape;10766;p8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2"/>
          <p:cNvGrpSpPr/>
          <p:nvPr/>
        </p:nvGrpSpPr>
        <p:grpSpPr>
          <a:xfrm>
            <a:off x="1291448" y="3603054"/>
            <a:ext cx="358199" cy="359154"/>
            <a:chOff x="-47157950" y="2712175"/>
            <a:chExt cx="300100" cy="300900"/>
          </a:xfrm>
        </p:grpSpPr>
        <p:sp>
          <p:nvSpPr>
            <p:cNvPr id="10772" name="Google Shape;10772;p8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9" name="Google Shape;10779;p8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82"/>
          <p:cNvGrpSpPr/>
          <p:nvPr/>
        </p:nvGrpSpPr>
        <p:grpSpPr>
          <a:xfrm>
            <a:off x="3535175" y="3135863"/>
            <a:ext cx="315886" cy="358199"/>
            <a:chOff x="-45278675" y="2333325"/>
            <a:chExt cx="264650" cy="300100"/>
          </a:xfrm>
        </p:grpSpPr>
        <p:sp>
          <p:nvSpPr>
            <p:cNvPr id="10781" name="Google Shape;10781;p8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82"/>
          <p:cNvGrpSpPr/>
          <p:nvPr/>
        </p:nvGrpSpPr>
        <p:grpSpPr>
          <a:xfrm>
            <a:off x="3545500" y="3590820"/>
            <a:ext cx="295237" cy="358229"/>
            <a:chOff x="-45270025" y="2701925"/>
            <a:chExt cx="247350" cy="300125"/>
          </a:xfrm>
        </p:grpSpPr>
        <p:sp>
          <p:nvSpPr>
            <p:cNvPr id="10786" name="Google Shape;10786;p8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8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82"/>
          <p:cNvGrpSpPr/>
          <p:nvPr/>
        </p:nvGrpSpPr>
        <p:grpSpPr>
          <a:xfrm>
            <a:off x="2209567" y="1743737"/>
            <a:ext cx="307444" cy="366556"/>
            <a:chOff x="2209567" y="1972337"/>
            <a:chExt cx="307444" cy="366556"/>
          </a:xfrm>
        </p:grpSpPr>
        <p:sp>
          <p:nvSpPr>
            <p:cNvPr id="10792" name="Google Shape;10792;p8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82"/>
            <p:cNvGrpSpPr/>
            <p:nvPr/>
          </p:nvGrpSpPr>
          <p:grpSpPr>
            <a:xfrm>
              <a:off x="2209567" y="2078266"/>
              <a:ext cx="307444" cy="260626"/>
              <a:chOff x="1636184" y="2959225"/>
              <a:chExt cx="232666" cy="197250"/>
            </a:xfrm>
          </p:grpSpPr>
          <p:sp>
            <p:nvSpPr>
              <p:cNvPr id="10796" name="Google Shape;10796;p8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799" name="Google Shape;10799;p8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800" name="Google Shape;10800;p82"/>
          <p:cNvGrpSpPr/>
          <p:nvPr/>
        </p:nvGrpSpPr>
        <p:grpSpPr>
          <a:xfrm>
            <a:off x="3577265" y="2235011"/>
            <a:ext cx="258542" cy="365154"/>
            <a:chOff x="-47300587" y="123275"/>
            <a:chExt cx="190975" cy="269725"/>
          </a:xfrm>
        </p:grpSpPr>
        <p:sp>
          <p:nvSpPr>
            <p:cNvPr id="10801" name="Google Shape;10801;p8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82"/>
          <p:cNvGrpSpPr/>
          <p:nvPr/>
        </p:nvGrpSpPr>
        <p:grpSpPr>
          <a:xfrm>
            <a:off x="4870788" y="1304201"/>
            <a:ext cx="342328" cy="339793"/>
            <a:chOff x="-13966675" y="1639700"/>
            <a:chExt cx="354450" cy="351825"/>
          </a:xfrm>
        </p:grpSpPr>
        <p:sp>
          <p:nvSpPr>
            <p:cNvPr id="10807" name="Google Shape;10807;p8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8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4" name="Google Shape;10814;p82"/>
          <p:cNvGrpSpPr/>
          <p:nvPr/>
        </p:nvGrpSpPr>
        <p:grpSpPr>
          <a:xfrm>
            <a:off x="6667277" y="1303887"/>
            <a:ext cx="340034" cy="340420"/>
            <a:chOff x="-12199250" y="1662675"/>
            <a:chExt cx="352075" cy="352475"/>
          </a:xfrm>
        </p:grpSpPr>
        <p:sp>
          <p:nvSpPr>
            <p:cNvPr id="10815" name="Google Shape;10815;p8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2"/>
          <p:cNvGrpSpPr/>
          <p:nvPr/>
        </p:nvGrpSpPr>
        <p:grpSpPr>
          <a:xfrm>
            <a:off x="6666130" y="1710754"/>
            <a:ext cx="342328" cy="342328"/>
            <a:chOff x="-12199250" y="2096250"/>
            <a:chExt cx="354450" cy="354450"/>
          </a:xfrm>
        </p:grpSpPr>
        <p:sp>
          <p:nvSpPr>
            <p:cNvPr id="10819" name="Google Shape;10819;p8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82"/>
          <p:cNvGrpSpPr/>
          <p:nvPr/>
        </p:nvGrpSpPr>
        <p:grpSpPr>
          <a:xfrm>
            <a:off x="6667277" y="2119708"/>
            <a:ext cx="340034" cy="341579"/>
            <a:chOff x="-12199250" y="2530225"/>
            <a:chExt cx="352075" cy="353675"/>
          </a:xfrm>
        </p:grpSpPr>
        <p:sp>
          <p:nvSpPr>
            <p:cNvPr id="10822" name="Google Shape;10822;p8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6" name="Google Shape;10826;p8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7" name="Google Shape;10827;p82"/>
          <p:cNvGrpSpPr/>
          <p:nvPr/>
        </p:nvGrpSpPr>
        <p:grpSpPr>
          <a:xfrm>
            <a:off x="4870788" y="2959488"/>
            <a:ext cx="342328" cy="339310"/>
            <a:chOff x="-10462550" y="2057650"/>
            <a:chExt cx="354450" cy="351325"/>
          </a:xfrm>
        </p:grpSpPr>
        <p:sp>
          <p:nvSpPr>
            <p:cNvPr id="10828" name="Google Shape;10828;p8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8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1" name="Google Shape;10831;p82"/>
          <p:cNvGrpSpPr/>
          <p:nvPr/>
        </p:nvGrpSpPr>
        <p:grpSpPr>
          <a:xfrm>
            <a:off x="6649772" y="2551051"/>
            <a:ext cx="375044" cy="340541"/>
            <a:chOff x="-8692750" y="1622100"/>
            <a:chExt cx="388325" cy="352600"/>
          </a:xfrm>
        </p:grpSpPr>
        <p:sp>
          <p:nvSpPr>
            <p:cNvPr id="10832" name="Google Shape;10832;p8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2"/>
          <p:cNvGrpSpPr/>
          <p:nvPr/>
        </p:nvGrpSpPr>
        <p:grpSpPr>
          <a:xfrm>
            <a:off x="5304253" y="1303307"/>
            <a:ext cx="341555" cy="341579"/>
            <a:chOff x="-13529550" y="1639425"/>
            <a:chExt cx="353650" cy="353675"/>
          </a:xfrm>
        </p:grpSpPr>
        <p:sp>
          <p:nvSpPr>
            <p:cNvPr id="10835" name="Google Shape;10835;p8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2"/>
          <p:cNvGrpSpPr/>
          <p:nvPr/>
        </p:nvGrpSpPr>
        <p:grpSpPr>
          <a:xfrm>
            <a:off x="5303106" y="1711889"/>
            <a:ext cx="343849" cy="340058"/>
            <a:chOff x="-13531925" y="2075775"/>
            <a:chExt cx="356025" cy="352100"/>
          </a:xfrm>
        </p:grpSpPr>
        <p:sp>
          <p:nvSpPr>
            <p:cNvPr id="10844" name="Google Shape;10844;p8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82"/>
          <p:cNvGrpSpPr/>
          <p:nvPr/>
        </p:nvGrpSpPr>
        <p:grpSpPr>
          <a:xfrm>
            <a:off x="5304627" y="2120094"/>
            <a:ext cx="340807" cy="340807"/>
            <a:chOff x="-13528775" y="2507400"/>
            <a:chExt cx="352875" cy="352875"/>
          </a:xfrm>
        </p:grpSpPr>
        <p:sp>
          <p:nvSpPr>
            <p:cNvPr id="10847" name="Google Shape;10847;p8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0" name="Google Shape;10850;p8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2" name="Google Shape;10852;p82"/>
          <p:cNvGrpSpPr/>
          <p:nvPr/>
        </p:nvGrpSpPr>
        <p:grpSpPr>
          <a:xfrm>
            <a:off x="7140133" y="2119708"/>
            <a:ext cx="308090" cy="341579"/>
            <a:chOff x="-11747150" y="2530225"/>
            <a:chExt cx="319000" cy="353675"/>
          </a:xfrm>
        </p:grpSpPr>
        <p:sp>
          <p:nvSpPr>
            <p:cNvPr id="10853" name="Google Shape;10853;p8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2"/>
          <p:cNvGrpSpPr/>
          <p:nvPr/>
        </p:nvGrpSpPr>
        <p:grpSpPr>
          <a:xfrm>
            <a:off x="5304627" y="2550919"/>
            <a:ext cx="340807" cy="340807"/>
            <a:chOff x="-10027775" y="1622900"/>
            <a:chExt cx="352875" cy="352875"/>
          </a:xfrm>
        </p:grpSpPr>
        <p:sp>
          <p:nvSpPr>
            <p:cNvPr id="10856" name="Google Shape;10856;p8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2" name="Google Shape;10862;p8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3" name="Google Shape;10863;p82"/>
          <p:cNvGrpSpPr/>
          <p:nvPr/>
        </p:nvGrpSpPr>
        <p:grpSpPr>
          <a:xfrm>
            <a:off x="8031595" y="2576583"/>
            <a:ext cx="322553" cy="342328"/>
            <a:chOff x="-10019125" y="2490075"/>
            <a:chExt cx="333975" cy="354450"/>
          </a:xfrm>
        </p:grpSpPr>
        <p:sp>
          <p:nvSpPr>
            <p:cNvPr id="10864" name="Google Shape;10864;p8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82"/>
          <p:cNvGrpSpPr/>
          <p:nvPr/>
        </p:nvGrpSpPr>
        <p:grpSpPr>
          <a:xfrm>
            <a:off x="6661180" y="2957593"/>
            <a:ext cx="352227" cy="343100"/>
            <a:chOff x="-8684100" y="2032450"/>
            <a:chExt cx="364700" cy="355250"/>
          </a:xfrm>
        </p:grpSpPr>
        <p:sp>
          <p:nvSpPr>
            <p:cNvPr id="10869" name="Google Shape;10869;p8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2" name="Google Shape;10872;p8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3" name="Google Shape;10873;p82"/>
          <p:cNvGrpSpPr/>
          <p:nvPr/>
        </p:nvGrpSpPr>
        <p:grpSpPr>
          <a:xfrm>
            <a:off x="5752039" y="1711056"/>
            <a:ext cx="343849" cy="341724"/>
            <a:chOff x="-13095575" y="2073400"/>
            <a:chExt cx="356025" cy="353825"/>
          </a:xfrm>
        </p:grpSpPr>
        <p:sp>
          <p:nvSpPr>
            <p:cNvPr id="10874" name="Google Shape;10874;p8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2" name="Google Shape;10882;p8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3" name="Google Shape;10883;p82"/>
          <p:cNvGrpSpPr/>
          <p:nvPr/>
        </p:nvGrpSpPr>
        <p:grpSpPr>
          <a:xfrm>
            <a:off x="7576787" y="1302885"/>
            <a:ext cx="343100" cy="342424"/>
            <a:chOff x="-11332875" y="1660700"/>
            <a:chExt cx="355250" cy="354550"/>
          </a:xfrm>
        </p:grpSpPr>
        <p:sp>
          <p:nvSpPr>
            <p:cNvPr id="10884" name="Google Shape;10884;p8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8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0" name="Google Shape;10890;p82"/>
          <p:cNvGrpSpPr/>
          <p:nvPr/>
        </p:nvGrpSpPr>
        <p:grpSpPr>
          <a:xfrm>
            <a:off x="5774096" y="2549397"/>
            <a:ext cx="299736" cy="343849"/>
            <a:chOff x="-9570950" y="1622100"/>
            <a:chExt cx="310350" cy="356025"/>
          </a:xfrm>
        </p:grpSpPr>
        <p:sp>
          <p:nvSpPr>
            <p:cNvPr id="10891" name="Google Shape;10891;p8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82"/>
          <p:cNvGrpSpPr/>
          <p:nvPr/>
        </p:nvGrpSpPr>
        <p:grpSpPr>
          <a:xfrm>
            <a:off x="5752800" y="2958353"/>
            <a:ext cx="342328" cy="341579"/>
            <a:chOff x="-9594575" y="2056875"/>
            <a:chExt cx="354450" cy="353675"/>
          </a:xfrm>
        </p:grpSpPr>
        <p:sp>
          <p:nvSpPr>
            <p:cNvPr id="10894" name="Google Shape;10894;p8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8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82"/>
          <p:cNvGrpSpPr/>
          <p:nvPr/>
        </p:nvGrpSpPr>
        <p:grpSpPr>
          <a:xfrm>
            <a:off x="6208482" y="1303693"/>
            <a:ext cx="342328" cy="340807"/>
            <a:chOff x="-12661600" y="1640225"/>
            <a:chExt cx="354450" cy="352875"/>
          </a:xfrm>
        </p:grpSpPr>
        <p:sp>
          <p:nvSpPr>
            <p:cNvPr id="10899" name="Google Shape;10899;p8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82"/>
          <p:cNvGrpSpPr/>
          <p:nvPr/>
        </p:nvGrpSpPr>
        <p:grpSpPr>
          <a:xfrm>
            <a:off x="6208857" y="1732231"/>
            <a:ext cx="341579" cy="299374"/>
            <a:chOff x="-12660025" y="2096250"/>
            <a:chExt cx="353675" cy="309975"/>
          </a:xfrm>
        </p:grpSpPr>
        <p:sp>
          <p:nvSpPr>
            <p:cNvPr id="10903" name="Google Shape;10903;p8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2"/>
          <p:cNvGrpSpPr/>
          <p:nvPr/>
        </p:nvGrpSpPr>
        <p:grpSpPr>
          <a:xfrm>
            <a:off x="6207335" y="2119527"/>
            <a:ext cx="344622" cy="341941"/>
            <a:chOff x="-12663175" y="2506800"/>
            <a:chExt cx="356825" cy="354050"/>
          </a:xfrm>
        </p:grpSpPr>
        <p:sp>
          <p:nvSpPr>
            <p:cNvPr id="10910" name="Google Shape;10910;p8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2"/>
          <p:cNvGrpSpPr/>
          <p:nvPr/>
        </p:nvGrpSpPr>
        <p:grpSpPr>
          <a:xfrm>
            <a:off x="8022468" y="1303307"/>
            <a:ext cx="340807" cy="341579"/>
            <a:chOff x="-10896525" y="1663050"/>
            <a:chExt cx="352875" cy="353675"/>
          </a:xfrm>
        </p:grpSpPr>
        <p:sp>
          <p:nvSpPr>
            <p:cNvPr id="10915" name="Google Shape;10915;p8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7" name="Google Shape;10917;p8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8" name="Google Shape;10918;p82"/>
          <p:cNvGrpSpPr/>
          <p:nvPr/>
        </p:nvGrpSpPr>
        <p:grpSpPr>
          <a:xfrm>
            <a:off x="8022082" y="2130742"/>
            <a:ext cx="341579" cy="319511"/>
            <a:chOff x="-10898100" y="2542050"/>
            <a:chExt cx="353675" cy="330825"/>
          </a:xfrm>
        </p:grpSpPr>
        <p:sp>
          <p:nvSpPr>
            <p:cNvPr id="10919" name="Google Shape;10919;p8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2"/>
          <p:cNvGrpSpPr/>
          <p:nvPr/>
        </p:nvGrpSpPr>
        <p:grpSpPr>
          <a:xfrm>
            <a:off x="6209617" y="2551607"/>
            <a:ext cx="340058" cy="339430"/>
            <a:chOff x="-9157450" y="1622750"/>
            <a:chExt cx="352100" cy="351450"/>
          </a:xfrm>
        </p:grpSpPr>
        <p:sp>
          <p:nvSpPr>
            <p:cNvPr id="10926" name="Google Shape;10926;p8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82"/>
          <p:cNvGrpSpPr/>
          <p:nvPr/>
        </p:nvGrpSpPr>
        <p:grpSpPr>
          <a:xfrm>
            <a:off x="6247658" y="2959874"/>
            <a:ext cx="263977" cy="338537"/>
            <a:chOff x="-9119650" y="2056875"/>
            <a:chExt cx="273325" cy="350525"/>
          </a:xfrm>
        </p:grpSpPr>
        <p:sp>
          <p:nvSpPr>
            <p:cNvPr id="10929" name="Google Shape;10929;p8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1" name="Google Shape;10931;p8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3" name="Google Shape;10933;p82"/>
          <p:cNvGrpSpPr/>
          <p:nvPr/>
        </p:nvGrpSpPr>
        <p:grpSpPr>
          <a:xfrm>
            <a:off x="7576790" y="2989279"/>
            <a:ext cx="343094" cy="341569"/>
            <a:chOff x="6001575" y="3119050"/>
            <a:chExt cx="315025" cy="313625"/>
          </a:xfrm>
        </p:grpSpPr>
        <p:sp>
          <p:nvSpPr>
            <p:cNvPr id="10934" name="Google Shape;10934;p8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9"/>
        <p:cNvGrpSpPr/>
        <p:nvPr/>
      </p:nvGrpSpPr>
      <p:grpSpPr>
        <a:xfrm>
          <a:off x="0" y="0"/>
          <a:ext cx="0" cy="0"/>
          <a:chOff x="0" y="0"/>
          <a:chExt cx="0" cy="0"/>
        </a:xfrm>
      </p:grpSpPr>
      <p:sp>
        <p:nvSpPr>
          <p:cNvPr id="10940" name="Google Shape;10940;p8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1" name="Google Shape;10941;p83"/>
          <p:cNvGrpSpPr/>
          <p:nvPr/>
        </p:nvGrpSpPr>
        <p:grpSpPr>
          <a:xfrm>
            <a:off x="829227" y="2273195"/>
            <a:ext cx="476329" cy="476213"/>
            <a:chOff x="-21298675" y="2414425"/>
            <a:chExt cx="306400" cy="306325"/>
          </a:xfrm>
        </p:grpSpPr>
        <p:sp>
          <p:nvSpPr>
            <p:cNvPr id="10942" name="Google Shape;10942;p8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83"/>
          <p:cNvGrpSpPr/>
          <p:nvPr/>
        </p:nvGrpSpPr>
        <p:grpSpPr>
          <a:xfrm>
            <a:off x="828605" y="2865128"/>
            <a:ext cx="477573" cy="445432"/>
            <a:chOff x="-21299475" y="2798025"/>
            <a:chExt cx="307200" cy="286525"/>
          </a:xfrm>
        </p:grpSpPr>
        <p:sp>
          <p:nvSpPr>
            <p:cNvPr id="10946" name="Google Shape;10946;p8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1" name="Google Shape;10961;p83"/>
          <p:cNvGrpSpPr/>
          <p:nvPr/>
        </p:nvGrpSpPr>
        <p:grpSpPr>
          <a:xfrm>
            <a:off x="6697960" y="1688917"/>
            <a:ext cx="413912" cy="472676"/>
            <a:chOff x="-17545650" y="2051350"/>
            <a:chExt cx="266250" cy="304050"/>
          </a:xfrm>
        </p:grpSpPr>
        <p:sp>
          <p:nvSpPr>
            <p:cNvPr id="10962" name="Google Shape;10962;p8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6" name="Google Shape;10966;p8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7" name="Google Shape;10967;p83"/>
          <p:cNvGrpSpPr/>
          <p:nvPr/>
        </p:nvGrpSpPr>
        <p:grpSpPr>
          <a:xfrm>
            <a:off x="6668578" y="2865574"/>
            <a:ext cx="472676" cy="444538"/>
            <a:chOff x="-17565350" y="2809825"/>
            <a:chExt cx="304050" cy="285950"/>
          </a:xfrm>
        </p:grpSpPr>
        <p:sp>
          <p:nvSpPr>
            <p:cNvPr id="10968" name="Google Shape;10968;p8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3" name="Google Shape;10973;p8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6" name="Google Shape;10976;p83"/>
          <p:cNvGrpSpPr/>
          <p:nvPr/>
        </p:nvGrpSpPr>
        <p:grpSpPr>
          <a:xfrm>
            <a:off x="1441487" y="2850904"/>
            <a:ext cx="416283" cy="473881"/>
            <a:chOff x="-20904875" y="2788575"/>
            <a:chExt cx="267775" cy="304825"/>
          </a:xfrm>
        </p:grpSpPr>
        <p:sp>
          <p:nvSpPr>
            <p:cNvPr id="10977" name="Google Shape;10977;p8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83"/>
          <p:cNvGrpSpPr/>
          <p:nvPr/>
        </p:nvGrpSpPr>
        <p:grpSpPr>
          <a:xfrm>
            <a:off x="4381902" y="2275564"/>
            <a:ext cx="360045" cy="471471"/>
            <a:chOff x="-19006700" y="2434925"/>
            <a:chExt cx="231600" cy="303275"/>
          </a:xfrm>
        </p:grpSpPr>
        <p:sp>
          <p:nvSpPr>
            <p:cNvPr id="10980" name="Google Shape;10980;p8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8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83"/>
          <p:cNvGrpSpPr/>
          <p:nvPr/>
        </p:nvGrpSpPr>
        <p:grpSpPr>
          <a:xfrm>
            <a:off x="7260501" y="2289051"/>
            <a:ext cx="473881" cy="444499"/>
            <a:chOff x="-17190425" y="2435725"/>
            <a:chExt cx="304825" cy="285925"/>
          </a:xfrm>
        </p:grpSpPr>
        <p:sp>
          <p:nvSpPr>
            <p:cNvPr id="10987" name="Google Shape;10987;p8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0" name="Google Shape;10990;p8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1" name="Google Shape;10991;p83"/>
          <p:cNvGrpSpPr/>
          <p:nvPr/>
        </p:nvGrpSpPr>
        <p:grpSpPr>
          <a:xfrm>
            <a:off x="4915227" y="3444650"/>
            <a:ext cx="476329" cy="475086"/>
            <a:chOff x="-15719925" y="2416825"/>
            <a:chExt cx="306400" cy="305600"/>
          </a:xfrm>
        </p:grpSpPr>
        <p:sp>
          <p:nvSpPr>
            <p:cNvPr id="10992" name="Google Shape;10992;p8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5" name="Google Shape;10995;p8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3"/>
          <p:cNvGrpSpPr/>
          <p:nvPr/>
        </p:nvGrpSpPr>
        <p:grpSpPr>
          <a:xfrm>
            <a:off x="2001521" y="2851506"/>
            <a:ext cx="479983" cy="472676"/>
            <a:chOff x="-20550425" y="2789350"/>
            <a:chExt cx="308750" cy="304050"/>
          </a:xfrm>
        </p:grpSpPr>
        <p:sp>
          <p:nvSpPr>
            <p:cNvPr id="10998" name="Google Shape;10998;p8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3"/>
          <p:cNvGrpSpPr/>
          <p:nvPr/>
        </p:nvGrpSpPr>
        <p:grpSpPr>
          <a:xfrm>
            <a:off x="4916888" y="1688158"/>
            <a:ext cx="473920" cy="474192"/>
            <a:chOff x="-18666450" y="2059825"/>
            <a:chExt cx="304850" cy="305025"/>
          </a:xfrm>
        </p:grpSpPr>
        <p:sp>
          <p:nvSpPr>
            <p:cNvPr id="11001" name="Google Shape;11001;p8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3"/>
          <p:cNvGrpSpPr/>
          <p:nvPr/>
        </p:nvGrpSpPr>
        <p:grpSpPr>
          <a:xfrm>
            <a:off x="4916286" y="2275584"/>
            <a:ext cx="475125" cy="471432"/>
            <a:chOff x="-18668025" y="2435725"/>
            <a:chExt cx="305625" cy="303250"/>
          </a:xfrm>
        </p:grpSpPr>
        <p:sp>
          <p:nvSpPr>
            <p:cNvPr id="11004" name="Google Shape;11004;p8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3"/>
          <p:cNvGrpSpPr/>
          <p:nvPr/>
        </p:nvGrpSpPr>
        <p:grpSpPr>
          <a:xfrm>
            <a:off x="4915683" y="2850902"/>
            <a:ext cx="476329" cy="473881"/>
            <a:chOff x="-18668800" y="2807475"/>
            <a:chExt cx="306400" cy="304825"/>
          </a:xfrm>
        </p:grpSpPr>
        <p:sp>
          <p:nvSpPr>
            <p:cNvPr id="11007" name="Google Shape;11007;p8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83"/>
          <p:cNvGrpSpPr/>
          <p:nvPr/>
        </p:nvGrpSpPr>
        <p:grpSpPr>
          <a:xfrm>
            <a:off x="7869652" y="1687693"/>
            <a:ext cx="416361" cy="475125"/>
            <a:chOff x="-16798200" y="2050575"/>
            <a:chExt cx="267825" cy="305625"/>
          </a:xfrm>
        </p:grpSpPr>
        <p:sp>
          <p:nvSpPr>
            <p:cNvPr id="11017" name="Google Shape;11017;p8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3"/>
          <p:cNvGrpSpPr/>
          <p:nvPr/>
        </p:nvGrpSpPr>
        <p:grpSpPr>
          <a:xfrm>
            <a:off x="7840270" y="2852127"/>
            <a:ext cx="475125" cy="471432"/>
            <a:chOff x="-16817100" y="2801175"/>
            <a:chExt cx="305625" cy="303250"/>
          </a:xfrm>
        </p:grpSpPr>
        <p:sp>
          <p:nvSpPr>
            <p:cNvPr id="11021" name="Google Shape;11021;p8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3"/>
          <p:cNvGrpSpPr/>
          <p:nvPr/>
        </p:nvGrpSpPr>
        <p:grpSpPr>
          <a:xfrm>
            <a:off x="7247390" y="3444614"/>
            <a:ext cx="476329" cy="475125"/>
            <a:chOff x="-15717575" y="2786200"/>
            <a:chExt cx="306400" cy="305625"/>
          </a:xfrm>
        </p:grpSpPr>
        <p:sp>
          <p:nvSpPr>
            <p:cNvPr id="11030" name="Google Shape;11030;p8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3"/>
          <p:cNvGrpSpPr/>
          <p:nvPr/>
        </p:nvGrpSpPr>
        <p:grpSpPr>
          <a:xfrm>
            <a:off x="2584963" y="1688296"/>
            <a:ext cx="475125" cy="473920"/>
            <a:chOff x="-20173175" y="2038750"/>
            <a:chExt cx="305625" cy="304850"/>
          </a:xfrm>
        </p:grpSpPr>
        <p:sp>
          <p:nvSpPr>
            <p:cNvPr id="11038" name="Google Shape;11038;p8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0" name="Google Shape;11040;p8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1" name="Google Shape;11041;p83"/>
          <p:cNvGrpSpPr/>
          <p:nvPr/>
        </p:nvGrpSpPr>
        <p:grpSpPr>
          <a:xfrm>
            <a:off x="2586187" y="2850282"/>
            <a:ext cx="472676" cy="475125"/>
            <a:chOff x="-20173175" y="2787775"/>
            <a:chExt cx="304050" cy="305625"/>
          </a:xfrm>
        </p:grpSpPr>
        <p:sp>
          <p:nvSpPr>
            <p:cNvPr id="11042" name="Google Shape;11042;p8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83"/>
          <p:cNvGrpSpPr/>
          <p:nvPr/>
        </p:nvGrpSpPr>
        <p:grpSpPr>
          <a:xfrm>
            <a:off x="5511171" y="2275564"/>
            <a:ext cx="473881" cy="471471"/>
            <a:chOff x="-18294675" y="2434925"/>
            <a:chExt cx="304825" cy="303275"/>
          </a:xfrm>
        </p:grpSpPr>
        <p:sp>
          <p:nvSpPr>
            <p:cNvPr id="11050" name="Google Shape;11050;p8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83"/>
          <p:cNvGrpSpPr/>
          <p:nvPr/>
        </p:nvGrpSpPr>
        <p:grpSpPr>
          <a:xfrm>
            <a:off x="5567487" y="2852107"/>
            <a:ext cx="361250" cy="471471"/>
            <a:chOff x="-18258450" y="2809825"/>
            <a:chExt cx="232375" cy="303275"/>
          </a:xfrm>
        </p:grpSpPr>
        <p:sp>
          <p:nvSpPr>
            <p:cNvPr id="11054" name="Google Shape;11054;p8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7" name="Google Shape;11057;p8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8" name="Google Shape;11058;p83"/>
          <p:cNvGrpSpPr/>
          <p:nvPr/>
        </p:nvGrpSpPr>
        <p:grpSpPr>
          <a:xfrm>
            <a:off x="3777686" y="3445233"/>
            <a:ext cx="415117" cy="473920"/>
            <a:chOff x="-16422500" y="2425450"/>
            <a:chExt cx="267025" cy="304850"/>
          </a:xfrm>
        </p:grpSpPr>
        <p:sp>
          <p:nvSpPr>
            <p:cNvPr id="11059" name="Google Shape;11059;p8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83"/>
          <p:cNvGrpSpPr/>
          <p:nvPr/>
        </p:nvGrpSpPr>
        <p:grpSpPr>
          <a:xfrm>
            <a:off x="6080447" y="3445838"/>
            <a:ext cx="473920" cy="472676"/>
            <a:chOff x="-16442200" y="2801175"/>
            <a:chExt cx="304850" cy="304050"/>
          </a:xfrm>
        </p:grpSpPr>
        <p:sp>
          <p:nvSpPr>
            <p:cNvPr id="11063" name="Google Shape;11063;p8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8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8" name="Google Shape;11068;p83"/>
          <p:cNvGrpSpPr/>
          <p:nvPr/>
        </p:nvGrpSpPr>
        <p:grpSpPr>
          <a:xfrm>
            <a:off x="3156161" y="2276343"/>
            <a:ext cx="481265" cy="469917"/>
            <a:chOff x="-19802200" y="2416025"/>
            <a:chExt cx="309575" cy="302275"/>
          </a:xfrm>
        </p:grpSpPr>
        <p:sp>
          <p:nvSpPr>
            <p:cNvPr id="11069" name="Google Shape;11069;p8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3"/>
          <p:cNvGrpSpPr/>
          <p:nvPr/>
        </p:nvGrpSpPr>
        <p:grpSpPr>
          <a:xfrm>
            <a:off x="3159232" y="2851506"/>
            <a:ext cx="475125" cy="472676"/>
            <a:chOff x="-19801400" y="2788575"/>
            <a:chExt cx="305625" cy="304050"/>
          </a:xfrm>
        </p:grpSpPr>
        <p:sp>
          <p:nvSpPr>
            <p:cNvPr id="11075" name="Google Shape;11075;p8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3"/>
          <p:cNvGrpSpPr/>
          <p:nvPr/>
        </p:nvGrpSpPr>
        <p:grpSpPr>
          <a:xfrm>
            <a:off x="6114308" y="1688916"/>
            <a:ext cx="422463" cy="472676"/>
            <a:chOff x="-17903225" y="2060800"/>
            <a:chExt cx="271750" cy="304050"/>
          </a:xfrm>
        </p:grpSpPr>
        <p:sp>
          <p:nvSpPr>
            <p:cNvPr id="11082" name="Google Shape;11082;p8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83"/>
          <p:cNvGrpSpPr/>
          <p:nvPr/>
        </p:nvGrpSpPr>
        <p:grpSpPr>
          <a:xfrm>
            <a:off x="6088599" y="2274962"/>
            <a:ext cx="473881" cy="472676"/>
            <a:chOff x="-17918975" y="2435725"/>
            <a:chExt cx="304825" cy="304050"/>
          </a:xfrm>
        </p:grpSpPr>
        <p:sp>
          <p:nvSpPr>
            <p:cNvPr id="11086" name="Google Shape;11086;p8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3"/>
          <p:cNvGrpSpPr/>
          <p:nvPr/>
        </p:nvGrpSpPr>
        <p:grpSpPr>
          <a:xfrm>
            <a:off x="6117359" y="2852729"/>
            <a:ext cx="416361" cy="470228"/>
            <a:chOff x="-17899300" y="2810625"/>
            <a:chExt cx="267825" cy="302475"/>
          </a:xfrm>
        </p:grpSpPr>
        <p:sp>
          <p:nvSpPr>
            <p:cNvPr id="11089" name="Google Shape;11089;p8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3"/>
          <p:cNvGrpSpPr/>
          <p:nvPr/>
        </p:nvGrpSpPr>
        <p:grpSpPr>
          <a:xfrm>
            <a:off x="2023212" y="3461166"/>
            <a:ext cx="472676" cy="442089"/>
            <a:chOff x="-16066500" y="2060800"/>
            <a:chExt cx="304050" cy="284375"/>
          </a:xfrm>
        </p:grpSpPr>
        <p:sp>
          <p:nvSpPr>
            <p:cNvPr id="11093" name="Google Shape;11093;p8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8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1" name="Google Shape;11101;p83"/>
          <p:cNvGrpSpPr/>
          <p:nvPr/>
        </p:nvGrpSpPr>
        <p:grpSpPr>
          <a:xfrm>
            <a:off x="7907919" y="2297751"/>
            <a:ext cx="368362" cy="419314"/>
            <a:chOff x="4995050" y="3245650"/>
            <a:chExt cx="236950" cy="269725"/>
          </a:xfrm>
        </p:grpSpPr>
        <p:sp>
          <p:nvSpPr>
            <p:cNvPr id="11102" name="Google Shape;11102;p8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83"/>
            <p:cNvGrpSpPr/>
            <p:nvPr/>
          </p:nvGrpSpPr>
          <p:grpSpPr>
            <a:xfrm>
              <a:off x="4995050" y="3245650"/>
              <a:ext cx="236950" cy="269725"/>
              <a:chOff x="4995050" y="3245650"/>
              <a:chExt cx="236950" cy="269725"/>
            </a:xfrm>
          </p:grpSpPr>
          <p:sp>
            <p:nvSpPr>
              <p:cNvPr id="11106" name="Google Shape;11106;p8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08" name="Google Shape;11108;p83"/>
          <p:cNvGrpSpPr/>
          <p:nvPr/>
        </p:nvGrpSpPr>
        <p:grpSpPr>
          <a:xfrm>
            <a:off x="5507712" y="1689744"/>
            <a:ext cx="483749" cy="481292"/>
            <a:chOff x="4724650" y="2885700"/>
            <a:chExt cx="270750" cy="269375"/>
          </a:xfrm>
        </p:grpSpPr>
        <p:sp>
          <p:nvSpPr>
            <p:cNvPr id="11109" name="Google Shape;11109;p8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83"/>
          <p:cNvGrpSpPr/>
          <p:nvPr/>
        </p:nvGrpSpPr>
        <p:grpSpPr>
          <a:xfrm>
            <a:off x="4374817" y="1683870"/>
            <a:ext cx="389425" cy="467822"/>
            <a:chOff x="4459350" y="2882125"/>
            <a:chExt cx="228375" cy="274350"/>
          </a:xfrm>
        </p:grpSpPr>
        <p:sp>
          <p:nvSpPr>
            <p:cNvPr id="11117" name="Google Shape;11117;p8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122" name="Google Shape;11122;p8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123" name="Google Shape;11123;p8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27"/>
        <p:cNvGrpSpPr/>
        <p:nvPr/>
      </p:nvGrpSpPr>
      <p:grpSpPr>
        <a:xfrm>
          <a:off x="0" y="0"/>
          <a:ext cx="0" cy="0"/>
          <a:chOff x="0" y="0"/>
          <a:chExt cx="0" cy="0"/>
        </a:xfrm>
      </p:grpSpPr>
      <p:sp>
        <p:nvSpPr>
          <p:cNvPr id="11128" name="Google Shape;11128;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29" name="Google Shape;11129;p8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0" name="Google Shape;11130;p84"/>
          <p:cNvGrpSpPr/>
          <p:nvPr/>
        </p:nvGrpSpPr>
        <p:grpSpPr>
          <a:xfrm>
            <a:off x="835580" y="2140412"/>
            <a:ext cx="426462" cy="420796"/>
            <a:chOff x="-6713450" y="2397900"/>
            <a:chExt cx="295375" cy="291450"/>
          </a:xfrm>
        </p:grpSpPr>
        <p:sp>
          <p:nvSpPr>
            <p:cNvPr id="11131" name="Google Shape;11131;p8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8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84"/>
          <p:cNvGrpSpPr/>
          <p:nvPr/>
        </p:nvGrpSpPr>
        <p:grpSpPr>
          <a:xfrm>
            <a:off x="3540341" y="1631401"/>
            <a:ext cx="423069" cy="420507"/>
            <a:chOff x="-4932650" y="2046625"/>
            <a:chExt cx="293025" cy="291250"/>
          </a:xfrm>
        </p:grpSpPr>
        <p:sp>
          <p:nvSpPr>
            <p:cNvPr id="11135" name="Google Shape;11135;p8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8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84"/>
          <p:cNvGrpSpPr/>
          <p:nvPr/>
        </p:nvGrpSpPr>
        <p:grpSpPr>
          <a:xfrm>
            <a:off x="3552272" y="2660957"/>
            <a:ext cx="423069" cy="420796"/>
            <a:chOff x="-4931075" y="2765725"/>
            <a:chExt cx="293025" cy="291450"/>
          </a:xfrm>
        </p:grpSpPr>
        <p:sp>
          <p:nvSpPr>
            <p:cNvPr id="11139" name="Google Shape;11139;p8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4"/>
          <p:cNvGrpSpPr/>
          <p:nvPr/>
        </p:nvGrpSpPr>
        <p:grpSpPr>
          <a:xfrm>
            <a:off x="6257840" y="1656289"/>
            <a:ext cx="420796" cy="370732"/>
            <a:chOff x="-3137650" y="2067900"/>
            <a:chExt cx="291450" cy="256775"/>
          </a:xfrm>
        </p:grpSpPr>
        <p:sp>
          <p:nvSpPr>
            <p:cNvPr id="11142" name="Google Shape;11142;p8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4"/>
          <p:cNvGrpSpPr/>
          <p:nvPr/>
        </p:nvGrpSpPr>
        <p:grpSpPr>
          <a:xfrm>
            <a:off x="6257840" y="2139926"/>
            <a:ext cx="420796" cy="421770"/>
            <a:chOff x="-3137650" y="2408950"/>
            <a:chExt cx="291450" cy="292125"/>
          </a:xfrm>
        </p:grpSpPr>
        <p:sp>
          <p:nvSpPr>
            <p:cNvPr id="11146" name="Google Shape;11146;p8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4"/>
          <p:cNvGrpSpPr/>
          <p:nvPr/>
        </p:nvGrpSpPr>
        <p:grpSpPr>
          <a:xfrm>
            <a:off x="6269771" y="2685412"/>
            <a:ext cx="420796" cy="371887"/>
            <a:chOff x="-3137650" y="2787000"/>
            <a:chExt cx="291450" cy="257575"/>
          </a:xfrm>
        </p:grpSpPr>
        <p:sp>
          <p:nvSpPr>
            <p:cNvPr id="11152" name="Google Shape;11152;p8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0" name="Google Shape;11160;p8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3" name="Google Shape;11163;p84"/>
          <p:cNvGrpSpPr/>
          <p:nvPr/>
        </p:nvGrpSpPr>
        <p:grpSpPr>
          <a:xfrm>
            <a:off x="1387948" y="2660397"/>
            <a:ext cx="421914" cy="421914"/>
            <a:chOff x="-6354300" y="2757075"/>
            <a:chExt cx="292225" cy="292225"/>
          </a:xfrm>
        </p:grpSpPr>
        <p:sp>
          <p:nvSpPr>
            <p:cNvPr id="11164" name="Google Shape;11164;p8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4"/>
          <p:cNvGrpSpPr/>
          <p:nvPr/>
        </p:nvGrpSpPr>
        <p:grpSpPr>
          <a:xfrm>
            <a:off x="4081951" y="1629560"/>
            <a:ext cx="424188" cy="424188"/>
            <a:chOff x="-4573475" y="2045850"/>
            <a:chExt cx="293800" cy="293800"/>
          </a:xfrm>
        </p:grpSpPr>
        <p:sp>
          <p:nvSpPr>
            <p:cNvPr id="11169" name="Google Shape;11169;p8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4"/>
          <p:cNvGrpSpPr/>
          <p:nvPr/>
        </p:nvGrpSpPr>
        <p:grpSpPr>
          <a:xfrm>
            <a:off x="4081374" y="2138699"/>
            <a:ext cx="425343" cy="424225"/>
            <a:chOff x="-4570325" y="2405775"/>
            <a:chExt cx="294600" cy="293825"/>
          </a:xfrm>
        </p:grpSpPr>
        <p:sp>
          <p:nvSpPr>
            <p:cNvPr id="11172" name="Google Shape;11172;p8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4"/>
          <p:cNvGrpSpPr/>
          <p:nvPr/>
        </p:nvGrpSpPr>
        <p:grpSpPr>
          <a:xfrm>
            <a:off x="4094442" y="2659838"/>
            <a:ext cx="423069" cy="423033"/>
            <a:chOff x="-4572700" y="2764950"/>
            <a:chExt cx="293025" cy="293000"/>
          </a:xfrm>
        </p:grpSpPr>
        <p:sp>
          <p:nvSpPr>
            <p:cNvPr id="11175" name="Google Shape;11175;p8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4"/>
          <p:cNvGrpSpPr/>
          <p:nvPr/>
        </p:nvGrpSpPr>
        <p:grpSpPr>
          <a:xfrm>
            <a:off x="6813205" y="1631239"/>
            <a:ext cx="414840" cy="420832"/>
            <a:chOff x="-2777700" y="2049775"/>
            <a:chExt cx="287325" cy="291475"/>
          </a:xfrm>
        </p:grpSpPr>
        <p:sp>
          <p:nvSpPr>
            <p:cNvPr id="11181" name="Google Shape;11181;p8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4"/>
          <p:cNvGrpSpPr/>
          <p:nvPr/>
        </p:nvGrpSpPr>
        <p:grpSpPr>
          <a:xfrm>
            <a:off x="6809667" y="2140431"/>
            <a:ext cx="421914" cy="420759"/>
            <a:chOff x="-2571737" y="2403625"/>
            <a:chExt cx="292225" cy="291425"/>
          </a:xfrm>
        </p:grpSpPr>
        <p:sp>
          <p:nvSpPr>
            <p:cNvPr id="11185" name="Google Shape;11185;p8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4"/>
          <p:cNvGrpSpPr/>
          <p:nvPr/>
        </p:nvGrpSpPr>
        <p:grpSpPr>
          <a:xfrm>
            <a:off x="6809667" y="2661534"/>
            <a:ext cx="421914" cy="419640"/>
            <a:chOff x="-2571737" y="2764550"/>
            <a:chExt cx="292225" cy="290650"/>
          </a:xfrm>
        </p:grpSpPr>
        <p:sp>
          <p:nvSpPr>
            <p:cNvPr id="11193" name="Google Shape;11193;p8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4"/>
          <p:cNvGrpSpPr/>
          <p:nvPr/>
        </p:nvGrpSpPr>
        <p:grpSpPr>
          <a:xfrm>
            <a:off x="3009168" y="3230538"/>
            <a:ext cx="421914" cy="423864"/>
            <a:chOff x="-1333975" y="2365850"/>
            <a:chExt cx="292225" cy="293575"/>
          </a:xfrm>
        </p:grpSpPr>
        <p:sp>
          <p:nvSpPr>
            <p:cNvPr id="11197" name="Google Shape;11197;p8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84"/>
          <p:cNvGrpSpPr/>
          <p:nvPr/>
        </p:nvGrpSpPr>
        <p:grpSpPr>
          <a:xfrm>
            <a:off x="1942643" y="2660397"/>
            <a:ext cx="398020" cy="421914"/>
            <a:chOff x="-5995925" y="2757850"/>
            <a:chExt cx="275675" cy="292225"/>
          </a:xfrm>
        </p:grpSpPr>
        <p:sp>
          <p:nvSpPr>
            <p:cNvPr id="11206" name="Google Shape;11206;p8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4"/>
          <p:cNvGrpSpPr/>
          <p:nvPr/>
        </p:nvGrpSpPr>
        <p:grpSpPr>
          <a:xfrm>
            <a:off x="4622930" y="1631816"/>
            <a:ext cx="421951" cy="419677"/>
            <a:chOff x="-4211975" y="2046625"/>
            <a:chExt cx="292250" cy="290675"/>
          </a:xfrm>
        </p:grpSpPr>
        <p:sp>
          <p:nvSpPr>
            <p:cNvPr id="11216" name="Google Shape;11216;p8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84"/>
          <p:cNvGrpSpPr/>
          <p:nvPr/>
        </p:nvGrpSpPr>
        <p:grpSpPr>
          <a:xfrm>
            <a:off x="4672976" y="2138699"/>
            <a:ext cx="321859" cy="424225"/>
            <a:chOff x="-4178875" y="2405775"/>
            <a:chExt cx="222925" cy="293825"/>
          </a:xfrm>
        </p:grpSpPr>
        <p:sp>
          <p:nvSpPr>
            <p:cNvPr id="11219" name="Google Shape;11219;p8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84"/>
          <p:cNvGrpSpPr/>
          <p:nvPr/>
        </p:nvGrpSpPr>
        <p:grpSpPr>
          <a:xfrm>
            <a:off x="4635439" y="2673483"/>
            <a:ext cx="420796" cy="395746"/>
            <a:chOff x="-4211975" y="2783850"/>
            <a:chExt cx="291450" cy="274100"/>
          </a:xfrm>
        </p:grpSpPr>
        <p:sp>
          <p:nvSpPr>
            <p:cNvPr id="11223" name="Google Shape;11223;p8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6" name="Google Shape;11226;p8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7" name="Google Shape;11227;p84"/>
          <p:cNvGrpSpPr/>
          <p:nvPr/>
        </p:nvGrpSpPr>
        <p:grpSpPr>
          <a:xfrm>
            <a:off x="7340368" y="2140413"/>
            <a:ext cx="420796" cy="420796"/>
            <a:chOff x="-2419325" y="2408150"/>
            <a:chExt cx="291450" cy="291450"/>
          </a:xfrm>
        </p:grpSpPr>
        <p:sp>
          <p:nvSpPr>
            <p:cNvPr id="11228" name="Google Shape;11228;p8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8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6" name="Google Shape;11236;p84"/>
          <p:cNvGrpSpPr/>
          <p:nvPr/>
        </p:nvGrpSpPr>
        <p:grpSpPr>
          <a:xfrm>
            <a:off x="4661893" y="3231514"/>
            <a:ext cx="420796" cy="421914"/>
            <a:chOff x="-1333200" y="2770450"/>
            <a:chExt cx="291450" cy="292225"/>
          </a:xfrm>
        </p:grpSpPr>
        <p:sp>
          <p:nvSpPr>
            <p:cNvPr id="11237" name="Google Shape;11237;p8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4"/>
          <p:cNvGrpSpPr/>
          <p:nvPr/>
        </p:nvGrpSpPr>
        <p:grpSpPr>
          <a:xfrm>
            <a:off x="2458506" y="1631256"/>
            <a:ext cx="423069" cy="420796"/>
            <a:chOff x="-5635200" y="2037975"/>
            <a:chExt cx="293025" cy="291450"/>
          </a:xfrm>
        </p:grpSpPr>
        <p:sp>
          <p:nvSpPr>
            <p:cNvPr id="11240" name="Google Shape;11240;p8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84"/>
          <p:cNvGrpSpPr/>
          <p:nvPr/>
        </p:nvGrpSpPr>
        <p:grpSpPr>
          <a:xfrm>
            <a:off x="2456792" y="2140412"/>
            <a:ext cx="426499" cy="420796"/>
            <a:chOff x="-5637575" y="2397900"/>
            <a:chExt cx="295400" cy="291450"/>
          </a:xfrm>
        </p:grpSpPr>
        <p:sp>
          <p:nvSpPr>
            <p:cNvPr id="11243" name="Google Shape;11243;p8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4"/>
          <p:cNvGrpSpPr/>
          <p:nvPr/>
        </p:nvGrpSpPr>
        <p:grpSpPr>
          <a:xfrm>
            <a:off x="2470455" y="2660397"/>
            <a:ext cx="423033" cy="421914"/>
            <a:chOff x="-5635975" y="2757075"/>
            <a:chExt cx="293000" cy="292225"/>
          </a:xfrm>
        </p:grpSpPr>
        <p:sp>
          <p:nvSpPr>
            <p:cNvPr id="11248" name="Google Shape;11248;p8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4"/>
          <p:cNvGrpSpPr/>
          <p:nvPr/>
        </p:nvGrpSpPr>
        <p:grpSpPr>
          <a:xfrm>
            <a:off x="5154391" y="1631256"/>
            <a:ext cx="423069" cy="420796"/>
            <a:chOff x="-3854375" y="2046625"/>
            <a:chExt cx="293025" cy="291450"/>
          </a:xfrm>
        </p:grpSpPr>
        <p:sp>
          <p:nvSpPr>
            <p:cNvPr id="11251" name="Google Shape;11251;p8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4"/>
          <p:cNvGrpSpPr/>
          <p:nvPr/>
        </p:nvGrpSpPr>
        <p:grpSpPr>
          <a:xfrm>
            <a:off x="5153254" y="2138717"/>
            <a:ext cx="425343" cy="424188"/>
            <a:chOff x="-3854375" y="2405000"/>
            <a:chExt cx="294600" cy="293800"/>
          </a:xfrm>
        </p:grpSpPr>
        <p:sp>
          <p:nvSpPr>
            <p:cNvPr id="11254" name="Google Shape;11254;p8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84"/>
          <p:cNvGrpSpPr/>
          <p:nvPr/>
        </p:nvGrpSpPr>
        <p:grpSpPr>
          <a:xfrm>
            <a:off x="5167459" y="2659838"/>
            <a:ext cx="420796" cy="423033"/>
            <a:chOff x="-3852025" y="2764950"/>
            <a:chExt cx="291450" cy="293000"/>
          </a:xfrm>
        </p:grpSpPr>
        <p:sp>
          <p:nvSpPr>
            <p:cNvPr id="11257" name="Google Shape;11257;p8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9" name="Google Shape;11259;p8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1" name="Google Shape;11261;p84"/>
          <p:cNvGrpSpPr/>
          <p:nvPr/>
        </p:nvGrpSpPr>
        <p:grpSpPr>
          <a:xfrm>
            <a:off x="7890048" y="2660398"/>
            <a:ext cx="420796" cy="421914"/>
            <a:chOff x="-2060175" y="2768875"/>
            <a:chExt cx="291450" cy="292225"/>
          </a:xfrm>
        </p:grpSpPr>
        <p:sp>
          <p:nvSpPr>
            <p:cNvPr id="11262" name="Google Shape;11262;p8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4"/>
          <p:cNvGrpSpPr/>
          <p:nvPr/>
        </p:nvGrpSpPr>
        <p:grpSpPr>
          <a:xfrm>
            <a:off x="1903657" y="3232071"/>
            <a:ext cx="421914" cy="420796"/>
            <a:chOff x="-937025" y="2064750"/>
            <a:chExt cx="292225" cy="291450"/>
          </a:xfrm>
        </p:grpSpPr>
        <p:sp>
          <p:nvSpPr>
            <p:cNvPr id="11265" name="Google Shape;11265;p8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4"/>
          <p:cNvGrpSpPr/>
          <p:nvPr/>
        </p:nvGrpSpPr>
        <p:grpSpPr>
          <a:xfrm>
            <a:off x="3006820" y="1630697"/>
            <a:ext cx="421951" cy="421914"/>
            <a:chOff x="-5276050" y="2037975"/>
            <a:chExt cx="292250" cy="292225"/>
          </a:xfrm>
        </p:grpSpPr>
        <p:sp>
          <p:nvSpPr>
            <p:cNvPr id="11269" name="Google Shape;11269;p8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2" name="Google Shape;11272;p8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4" name="Google Shape;11274;p84"/>
          <p:cNvGrpSpPr/>
          <p:nvPr/>
        </p:nvGrpSpPr>
        <p:grpSpPr>
          <a:xfrm>
            <a:off x="5765634" y="1631256"/>
            <a:ext cx="324133" cy="420796"/>
            <a:chOff x="-3462150" y="2046625"/>
            <a:chExt cx="224500" cy="291450"/>
          </a:xfrm>
        </p:grpSpPr>
        <p:sp>
          <p:nvSpPr>
            <p:cNvPr id="11275" name="Google Shape;11275;p8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4"/>
          <p:cNvGrpSpPr/>
          <p:nvPr/>
        </p:nvGrpSpPr>
        <p:grpSpPr>
          <a:xfrm>
            <a:off x="5741197" y="2139276"/>
            <a:ext cx="373006" cy="423069"/>
            <a:chOff x="-3478675" y="2405775"/>
            <a:chExt cx="258350" cy="293025"/>
          </a:xfrm>
        </p:grpSpPr>
        <p:sp>
          <p:nvSpPr>
            <p:cNvPr id="11283" name="Google Shape;11283;p8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4"/>
          <p:cNvGrpSpPr/>
          <p:nvPr/>
        </p:nvGrpSpPr>
        <p:grpSpPr>
          <a:xfrm>
            <a:off x="5803715" y="2660398"/>
            <a:ext cx="271831" cy="421914"/>
            <a:chOff x="-3443250" y="2765725"/>
            <a:chExt cx="188275" cy="292225"/>
          </a:xfrm>
        </p:grpSpPr>
        <p:sp>
          <p:nvSpPr>
            <p:cNvPr id="11288" name="Google Shape;11288;p8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84"/>
          <p:cNvGrpSpPr/>
          <p:nvPr/>
        </p:nvGrpSpPr>
        <p:grpSpPr>
          <a:xfrm>
            <a:off x="832612" y="3230934"/>
            <a:ext cx="371887" cy="423069"/>
            <a:chOff x="-1684475" y="2049000"/>
            <a:chExt cx="257575" cy="293025"/>
          </a:xfrm>
        </p:grpSpPr>
        <p:sp>
          <p:nvSpPr>
            <p:cNvPr id="11293" name="Google Shape;11293;p8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7" name="Google Shape;11297;p8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8" name="Google Shape;11298;p84"/>
          <p:cNvGrpSpPr/>
          <p:nvPr/>
        </p:nvGrpSpPr>
        <p:grpSpPr>
          <a:xfrm>
            <a:off x="4122504" y="3231514"/>
            <a:ext cx="420796" cy="421914"/>
            <a:chOff x="-1700225" y="2768875"/>
            <a:chExt cx="291450" cy="292225"/>
          </a:xfrm>
        </p:grpSpPr>
        <p:sp>
          <p:nvSpPr>
            <p:cNvPr id="11299" name="Google Shape;11299;p8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4"/>
          <p:cNvGrpSpPr/>
          <p:nvPr/>
        </p:nvGrpSpPr>
        <p:grpSpPr>
          <a:xfrm>
            <a:off x="3590852" y="3230935"/>
            <a:ext cx="371887" cy="423069"/>
            <a:chOff x="-919700" y="2420750"/>
            <a:chExt cx="257575" cy="293025"/>
          </a:xfrm>
        </p:grpSpPr>
        <p:sp>
          <p:nvSpPr>
            <p:cNvPr id="11306" name="Google Shape;11306;p8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4"/>
          <p:cNvGrpSpPr/>
          <p:nvPr/>
        </p:nvGrpSpPr>
        <p:grpSpPr>
          <a:xfrm>
            <a:off x="1926044" y="1645950"/>
            <a:ext cx="409531" cy="410617"/>
            <a:chOff x="6679825" y="2693700"/>
            <a:chExt cx="257875" cy="258575"/>
          </a:xfrm>
        </p:grpSpPr>
        <p:sp>
          <p:nvSpPr>
            <p:cNvPr id="11310" name="Google Shape;11310;p8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4"/>
          <p:cNvGrpSpPr/>
          <p:nvPr/>
        </p:nvGrpSpPr>
        <p:grpSpPr>
          <a:xfrm>
            <a:off x="1915618" y="2142110"/>
            <a:ext cx="420531" cy="417262"/>
            <a:chOff x="6790450" y="3119050"/>
            <a:chExt cx="262750" cy="260675"/>
          </a:xfrm>
        </p:grpSpPr>
        <p:sp>
          <p:nvSpPr>
            <p:cNvPr id="11313" name="Google Shape;11313;p8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4"/>
          <p:cNvGrpSpPr/>
          <p:nvPr/>
        </p:nvGrpSpPr>
        <p:grpSpPr>
          <a:xfrm>
            <a:off x="6542730" y="3755436"/>
            <a:ext cx="358093" cy="407391"/>
            <a:chOff x="7660859" y="2571753"/>
            <a:chExt cx="366561" cy="417024"/>
          </a:xfrm>
        </p:grpSpPr>
        <p:sp>
          <p:nvSpPr>
            <p:cNvPr id="11316" name="Google Shape;11316;p8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4"/>
          <p:cNvGrpSpPr/>
          <p:nvPr/>
        </p:nvGrpSpPr>
        <p:grpSpPr>
          <a:xfrm>
            <a:off x="4077412" y="3755436"/>
            <a:ext cx="407391" cy="407391"/>
            <a:chOff x="5566722" y="2571753"/>
            <a:chExt cx="417024" cy="417024"/>
          </a:xfrm>
        </p:grpSpPr>
        <p:sp>
          <p:nvSpPr>
            <p:cNvPr id="11320" name="Google Shape;11320;p8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4"/>
          <p:cNvGrpSpPr/>
          <p:nvPr/>
        </p:nvGrpSpPr>
        <p:grpSpPr>
          <a:xfrm>
            <a:off x="4693744" y="3857692"/>
            <a:ext cx="407381" cy="202880"/>
            <a:chOff x="6090251" y="2676413"/>
            <a:chExt cx="417014" cy="207677"/>
          </a:xfrm>
        </p:grpSpPr>
        <p:sp>
          <p:nvSpPr>
            <p:cNvPr id="11323" name="Google Shape;11323;p8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4"/>
          <p:cNvGrpSpPr/>
          <p:nvPr/>
        </p:nvGrpSpPr>
        <p:grpSpPr>
          <a:xfrm>
            <a:off x="5926398" y="3755436"/>
            <a:ext cx="407391" cy="407391"/>
            <a:chOff x="7137330" y="2571753"/>
            <a:chExt cx="417024" cy="417024"/>
          </a:xfrm>
        </p:grpSpPr>
        <p:sp>
          <p:nvSpPr>
            <p:cNvPr id="11328" name="Google Shape;11328;p8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4"/>
          <p:cNvGrpSpPr/>
          <p:nvPr/>
        </p:nvGrpSpPr>
        <p:grpSpPr>
          <a:xfrm>
            <a:off x="5310066" y="3755436"/>
            <a:ext cx="407391" cy="407391"/>
            <a:chOff x="6613801" y="2571753"/>
            <a:chExt cx="417024" cy="417024"/>
          </a:xfrm>
        </p:grpSpPr>
        <p:sp>
          <p:nvSpPr>
            <p:cNvPr id="11332" name="Google Shape;11332;p8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4"/>
          <p:cNvGrpSpPr/>
          <p:nvPr/>
        </p:nvGrpSpPr>
        <p:grpSpPr>
          <a:xfrm>
            <a:off x="7896740" y="3238780"/>
            <a:ext cx="407411" cy="407411"/>
            <a:chOff x="2964567" y="2571753"/>
            <a:chExt cx="417045" cy="417045"/>
          </a:xfrm>
        </p:grpSpPr>
        <p:sp>
          <p:nvSpPr>
            <p:cNvPr id="11338" name="Google Shape;11338;p8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4"/>
          <p:cNvGrpSpPr/>
          <p:nvPr/>
        </p:nvGrpSpPr>
        <p:grpSpPr>
          <a:xfrm>
            <a:off x="1612062" y="3815897"/>
            <a:ext cx="407391" cy="286470"/>
            <a:chOff x="3476576" y="2633631"/>
            <a:chExt cx="417024" cy="293244"/>
          </a:xfrm>
        </p:grpSpPr>
        <p:sp>
          <p:nvSpPr>
            <p:cNvPr id="11341" name="Google Shape;11341;p8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4"/>
          <p:cNvGrpSpPr/>
          <p:nvPr/>
        </p:nvGrpSpPr>
        <p:grpSpPr>
          <a:xfrm>
            <a:off x="2228394" y="3755508"/>
            <a:ext cx="407411" cy="407248"/>
            <a:chOff x="3988564" y="2571836"/>
            <a:chExt cx="417045" cy="416878"/>
          </a:xfrm>
        </p:grpSpPr>
        <p:sp>
          <p:nvSpPr>
            <p:cNvPr id="11344" name="Google Shape;11344;p8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84"/>
          <p:cNvGrpSpPr/>
          <p:nvPr/>
        </p:nvGrpSpPr>
        <p:grpSpPr>
          <a:xfrm>
            <a:off x="2844747" y="3755436"/>
            <a:ext cx="407391" cy="407391"/>
            <a:chOff x="4500573" y="2571753"/>
            <a:chExt cx="417024" cy="417024"/>
          </a:xfrm>
        </p:grpSpPr>
        <p:sp>
          <p:nvSpPr>
            <p:cNvPr id="11347" name="Google Shape;11347;p8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4"/>
          <p:cNvGrpSpPr/>
          <p:nvPr/>
        </p:nvGrpSpPr>
        <p:grpSpPr>
          <a:xfrm>
            <a:off x="3461079" y="3755436"/>
            <a:ext cx="407391" cy="407391"/>
            <a:chOff x="5012603" y="2571753"/>
            <a:chExt cx="417024" cy="417024"/>
          </a:xfrm>
        </p:grpSpPr>
        <p:sp>
          <p:nvSpPr>
            <p:cNvPr id="11350" name="Google Shape;11350;p8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2" name="Google Shape;11352;p8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3" name="Google Shape;11353;p84"/>
          <p:cNvGrpSpPr/>
          <p:nvPr/>
        </p:nvGrpSpPr>
        <p:grpSpPr>
          <a:xfrm>
            <a:off x="5721826" y="3238790"/>
            <a:ext cx="407432" cy="407391"/>
            <a:chOff x="812101" y="2571761"/>
            <a:chExt cx="417066" cy="417024"/>
          </a:xfrm>
        </p:grpSpPr>
        <p:sp>
          <p:nvSpPr>
            <p:cNvPr id="11354" name="Google Shape;11354;p8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4"/>
          <p:cNvGrpSpPr/>
          <p:nvPr/>
        </p:nvGrpSpPr>
        <p:grpSpPr>
          <a:xfrm>
            <a:off x="6242420" y="3238790"/>
            <a:ext cx="407391" cy="407391"/>
            <a:chOff x="1323129" y="2571761"/>
            <a:chExt cx="417024" cy="417024"/>
          </a:xfrm>
        </p:grpSpPr>
        <p:sp>
          <p:nvSpPr>
            <p:cNvPr id="11359" name="Google Shape;11359;p8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3" name="Google Shape;11363;p8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4" name="Google Shape;11364;p84"/>
          <p:cNvGrpSpPr/>
          <p:nvPr/>
        </p:nvGrpSpPr>
        <p:grpSpPr>
          <a:xfrm>
            <a:off x="7378895" y="3238843"/>
            <a:ext cx="408023" cy="407411"/>
            <a:chOff x="2344476" y="2571761"/>
            <a:chExt cx="417671" cy="417045"/>
          </a:xfrm>
        </p:grpSpPr>
        <p:sp>
          <p:nvSpPr>
            <p:cNvPr id="11365" name="Google Shape;11365;p8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4"/>
          <p:cNvGrpSpPr/>
          <p:nvPr/>
        </p:nvGrpSpPr>
        <p:grpSpPr>
          <a:xfrm>
            <a:off x="7109755" y="3759535"/>
            <a:ext cx="399178" cy="399178"/>
            <a:chOff x="2038375" y="3798025"/>
            <a:chExt cx="841792" cy="841792"/>
          </a:xfrm>
        </p:grpSpPr>
        <p:sp>
          <p:nvSpPr>
            <p:cNvPr id="11368" name="Google Shape;11368;p8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3"/>
        <p:cNvGrpSpPr/>
        <p:nvPr/>
      </p:nvGrpSpPr>
      <p:grpSpPr>
        <a:xfrm>
          <a:off x="0" y="0"/>
          <a:ext cx="0" cy="0"/>
          <a:chOff x="0" y="0"/>
          <a:chExt cx="0" cy="0"/>
        </a:xfrm>
      </p:grpSpPr>
      <p:pic>
        <p:nvPicPr>
          <p:cNvPr id="11374" name="Google Shape;11374;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44"/>
          <p:cNvSpPr txBox="1">
            <a:spLocks noGrp="1"/>
          </p:cNvSpPr>
          <p:nvPr>
            <p:ph type="title"/>
          </p:nvPr>
        </p:nvSpPr>
        <p:spPr>
          <a:xfrm>
            <a:off x="3029200" y="3554825"/>
            <a:ext cx="45945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—Someone Famous</a:t>
            </a:r>
            <a:endParaRPr/>
          </a:p>
        </p:txBody>
      </p:sp>
      <p:sp>
        <p:nvSpPr>
          <p:cNvPr id="983" name="Google Shape;983;p44"/>
          <p:cNvSpPr txBox="1">
            <a:spLocks noGrp="1"/>
          </p:cNvSpPr>
          <p:nvPr>
            <p:ph type="subTitle" idx="1"/>
          </p:nvPr>
        </p:nvSpPr>
        <p:spPr>
          <a:xfrm>
            <a:off x="3029100" y="1120175"/>
            <a:ext cx="4594500" cy="19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45"/>
          <p:cNvSpPr txBox="1">
            <a:spLocks noGrp="1"/>
          </p:cNvSpPr>
          <p:nvPr>
            <p:ph type="title"/>
          </p:nvPr>
        </p:nvSpPr>
        <p:spPr>
          <a:xfrm>
            <a:off x="1494275" y="2344125"/>
            <a:ext cx="5145000" cy="10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teaching </a:t>
            </a:r>
            <a:r>
              <a:rPr lang="en" b="0"/>
              <a:t>method</a:t>
            </a:r>
            <a:endParaRPr b="0"/>
          </a:p>
        </p:txBody>
      </p:sp>
      <p:sp>
        <p:nvSpPr>
          <p:cNvPr id="989" name="Google Shape;989;p45"/>
          <p:cNvSpPr txBox="1">
            <a:spLocks noGrp="1"/>
          </p:cNvSpPr>
          <p:nvPr>
            <p:ph type="subTitle" idx="1"/>
          </p:nvPr>
        </p:nvSpPr>
        <p:spPr>
          <a:xfrm>
            <a:off x="1494275" y="3404325"/>
            <a:ext cx="3762000" cy="41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sp>
        <p:nvSpPr>
          <p:cNvPr id="990" name="Google Shape;990;p45"/>
          <p:cNvSpPr txBox="1">
            <a:spLocks noGrp="1"/>
          </p:cNvSpPr>
          <p:nvPr>
            <p:ph type="title" idx="2"/>
          </p:nvPr>
        </p:nvSpPr>
        <p:spPr>
          <a:xfrm>
            <a:off x="1494275" y="1144500"/>
            <a:ext cx="1413300" cy="113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46"/>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teaching method</a:t>
            </a:r>
            <a:endParaRPr/>
          </a:p>
        </p:txBody>
      </p:sp>
      <p:sp>
        <p:nvSpPr>
          <p:cNvPr id="996" name="Google Shape;996;p46"/>
          <p:cNvSpPr txBox="1"/>
          <p:nvPr/>
        </p:nvSpPr>
        <p:spPr>
          <a:xfrm>
            <a:off x="3485400" y="1544375"/>
            <a:ext cx="2173200" cy="42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Methods</a:t>
            </a:r>
            <a:endParaRPr sz="2000" b="1">
              <a:solidFill>
                <a:schemeClr val="dk1"/>
              </a:solidFill>
              <a:latin typeface="Hanken Grotesk"/>
              <a:ea typeface="Hanken Grotesk"/>
              <a:cs typeface="Hanken Grotesk"/>
              <a:sym typeface="Hanken Grotesk"/>
            </a:endParaRPr>
          </a:p>
        </p:txBody>
      </p:sp>
      <p:sp>
        <p:nvSpPr>
          <p:cNvPr id="997" name="Google Shape;997;p46"/>
          <p:cNvSpPr txBox="1"/>
          <p:nvPr/>
        </p:nvSpPr>
        <p:spPr>
          <a:xfrm>
            <a:off x="2724756" y="2795500"/>
            <a:ext cx="1683600" cy="42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Goals</a:t>
            </a:r>
            <a:endParaRPr sz="2000" b="1">
              <a:solidFill>
                <a:schemeClr val="dk1"/>
              </a:solidFill>
              <a:latin typeface="Hanken Grotesk"/>
              <a:ea typeface="Hanken Grotesk"/>
              <a:cs typeface="Hanken Grotesk"/>
              <a:sym typeface="Hanken Grotesk"/>
            </a:endParaRPr>
          </a:p>
        </p:txBody>
      </p:sp>
      <p:sp>
        <p:nvSpPr>
          <p:cNvPr id="998" name="Google Shape;998;p46"/>
          <p:cNvSpPr txBox="1"/>
          <p:nvPr/>
        </p:nvSpPr>
        <p:spPr>
          <a:xfrm>
            <a:off x="2724751" y="3158827"/>
            <a:ext cx="1683600" cy="52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Mercury is a very small planet</a:t>
            </a:r>
            <a:endParaRPr>
              <a:solidFill>
                <a:schemeClr val="dk1"/>
              </a:solidFill>
              <a:latin typeface="Albert Sans"/>
              <a:ea typeface="Albert Sans"/>
              <a:cs typeface="Albert Sans"/>
              <a:sym typeface="Albert Sans"/>
            </a:endParaRPr>
          </a:p>
        </p:txBody>
      </p:sp>
      <p:sp>
        <p:nvSpPr>
          <p:cNvPr id="999" name="Google Shape;999;p46"/>
          <p:cNvSpPr txBox="1"/>
          <p:nvPr/>
        </p:nvSpPr>
        <p:spPr>
          <a:xfrm>
            <a:off x="6746800" y="2795500"/>
            <a:ext cx="1683600" cy="42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Assessment</a:t>
            </a:r>
            <a:endParaRPr sz="2000" b="1">
              <a:solidFill>
                <a:schemeClr val="dk1"/>
              </a:solidFill>
              <a:latin typeface="Hanken Grotesk"/>
              <a:ea typeface="Hanken Grotesk"/>
              <a:cs typeface="Hanken Grotesk"/>
              <a:sym typeface="Hanken Grotesk"/>
            </a:endParaRPr>
          </a:p>
        </p:txBody>
      </p:sp>
      <p:sp>
        <p:nvSpPr>
          <p:cNvPr id="1000" name="Google Shape;1000;p46"/>
          <p:cNvSpPr txBox="1"/>
          <p:nvPr/>
        </p:nvSpPr>
        <p:spPr>
          <a:xfrm>
            <a:off x="6746802" y="3156901"/>
            <a:ext cx="1683600" cy="52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Jupiter is a huge gas giant</a:t>
            </a:r>
            <a:endParaRPr>
              <a:solidFill>
                <a:schemeClr val="dk1"/>
              </a:solidFill>
              <a:latin typeface="Albert Sans"/>
              <a:ea typeface="Albert Sans"/>
              <a:cs typeface="Albert Sans"/>
              <a:sym typeface="Albert Sans"/>
            </a:endParaRPr>
          </a:p>
        </p:txBody>
      </p:sp>
      <p:sp>
        <p:nvSpPr>
          <p:cNvPr id="1001" name="Google Shape;1001;p46"/>
          <p:cNvSpPr txBox="1"/>
          <p:nvPr/>
        </p:nvSpPr>
        <p:spPr>
          <a:xfrm>
            <a:off x="4735778" y="2795500"/>
            <a:ext cx="1683600" cy="42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Feedback</a:t>
            </a:r>
            <a:endParaRPr sz="2000" b="1">
              <a:solidFill>
                <a:schemeClr val="dk1"/>
              </a:solidFill>
              <a:latin typeface="Hanken Grotesk"/>
              <a:ea typeface="Hanken Grotesk"/>
              <a:cs typeface="Hanken Grotesk"/>
              <a:sym typeface="Hanken Grotesk"/>
            </a:endParaRPr>
          </a:p>
        </p:txBody>
      </p:sp>
      <p:sp>
        <p:nvSpPr>
          <p:cNvPr id="1002" name="Google Shape;1002;p46"/>
          <p:cNvSpPr txBox="1"/>
          <p:nvPr/>
        </p:nvSpPr>
        <p:spPr>
          <a:xfrm>
            <a:off x="4735776" y="3157005"/>
            <a:ext cx="1683600" cy="52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Venus has a beautiful name</a:t>
            </a:r>
            <a:endParaRPr>
              <a:solidFill>
                <a:schemeClr val="dk1"/>
              </a:solidFill>
              <a:latin typeface="Albert Sans"/>
              <a:ea typeface="Albert Sans"/>
              <a:cs typeface="Albert Sans"/>
              <a:sym typeface="Albert Sans"/>
            </a:endParaRPr>
          </a:p>
        </p:txBody>
      </p:sp>
      <p:sp>
        <p:nvSpPr>
          <p:cNvPr id="1003" name="Google Shape;1003;p46"/>
          <p:cNvSpPr txBox="1"/>
          <p:nvPr/>
        </p:nvSpPr>
        <p:spPr>
          <a:xfrm>
            <a:off x="713735" y="2795500"/>
            <a:ext cx="1683600" cy="42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Activities</a:t>
            </a:r>
            <a:endParaRPr sz="2000" b="1">
              <a:solidFill>
                <a:schemeClr val="dk1"/>
              </a:solidFill>
              <a:latin typeface="Hanken Grotesk"/>
              <a:ea typeface="Hanken Grotesk"/>
              <a:cs typeface="Hanken Grotesk"/>
              <a:sym typeface="Hanken Grotesk"/>
            </a:endParaRPr>
          </a:p>
        </p:txBody>
      </p:sp>
      <p:sp>
        <p:nvSpPr>
          <p:cNvPr id="1004" name="Google Shape;1004;p46"/>
          <p:cNvSpPr txBox="1"/>
          <p:nvPr/>
        </p:nvSpPr>
        <p:spPr>
          <a:xfrm>
            <a:off x="713725" y="3158829"/>
            <a:ext cx="1683600" cy="52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Despite being red, Mars is cold</a:t>
            </a:r>
            <a:endParaRPr>
              <a:solidFill>
                <a:schemeClr val="dk1"/>
              </a:solidFill>
              <a:latin typeface="Albert Sans"/>
              <a:ea typeface="Albert Sans"/>
              <a:cs typeface="Albert Sans"/>
              <a:sym typeface="Albert Sans"/>
            </a:endParaRPr>
          </a:p>
        </p:txBody>
      </p:sp>
      <p:cxnSp>
        <p:nvCxnSpPr>
          <p:cNvPr id="1005" name="Google Shape;1005;p46"/>
          <p:cNvCxnSpPr>
            <a:stCxn id="996" idx="2"/>
            <a:endCxn id="1003" idx="0"/>
          </p:cNvCxnSpPr>
          <p:nvPr/>
        </p:nvCxnSpPr>
        <p:spPr>
          <a:xfrm rot="5400000">
            <a:off x="2652600" y="875975"/>
            <a:ext cx="822300" cy="3016500"/>
          </a:xfrm>
          <a:prstGeom prst="bentConnector3">
            <a:avLst>
              <a:gd name="adj1" fmla="val 50008"/>
            </a:avLst>
          </a:prstGeom>
          <a:noFill/>
          <a:ln w="19050" cap="flat" cmpd="sng">
            <a:solidFill>
              <a:schemeClr val="lt2"/>
            </a:solidFill>
            <a:prstDash val="solid"/>
            <a:round/>
            <a:headEnd type="none" w="med" len="med"/>
            <a:tailEnd type="oval" w="med" len="med"/>
          </a:ln>
        </p:spPr>
      </p:cxnSp>
      <p:cxnSp>
        <p:nvCxnSpPr>
          <p:cNvPr id="1006" name="Google Shape;1006;p46"/>
          <p:cNvCxnSpPr>
            <a:stCxn id="996" idx="2"/>
            <a:endCxn id="997" idx="0"/>
          </p:cNvCxnSpPr>
          <p:nvPr/>
        </p:nvCxnSpPr>
        <p:spPr>
          <a:xfrm rot="5400000">
            <a:off x="3658200" y="1881575"/>
            <a:ext cx="822300" cy="1005300"/>
          </a:xfrm>
          <a:prstGeom prst="bentConnector3">
            <a:avLst>
              <a:gd name="adj1" fmla="val 50008"/>
            </a:avLst>
          </a:prstGeom>
          <a:noFill/>
          <a:ln w="19050" cap="flat" cmpd="sng">
            <a:solidFill>
              <a:schemeClr val="lt2"/>
            </a:solidFill>
            <a:prstDash val="solid"/>
            <a:round/>
            <a:headEnd type="none" w="med" len="med"/>
            <a:tailEnd type="oval" w="med" len="med"/>
          </a:ln>
        </p:spPr>
      </p:cxnSp>
      <p:cxnSp>
        <p:nvCxnSpPr>
          <p:cNvPr id="1007" name="Google Shape;1007;p46"/>
          <p:cNvCxnSpPr>
            <a:stCxn id="996" idx="2"/>
            <a:endCxn id="1001" idx="0"/>
          </p:cNvCxnSpPr>
          <p:nvPr/>
        </p:nvCxnSpPr>
        <p:spPr>
          <a:xfrm rot="-5400000" flipH="1">
            <a:off x="4663650" y="1881425"/>
            <a:ext cx="822300" cy="1005600"/>
          </a:xfrm>
          <a:prstGeom prst="bentConnector3">
            <a:avLst>
              <a:gd name="adj1" fmla="val 50008"/>
            </a:avLst>
          </a:prstGeom>
          <a:noFill/>
          <a:ln w="19050" cap="flat" cmpd="sng">
            <a:solidFill>
              <a:schemeClr val="lt2"/>
            </a:solidFill>
            <a:prstDash val="solid"/>
            <a:round/>
            <a:headEnd type="none" w="med" len="med"/>
            <a:tailEnd type="oval" w="med" len="med"/>
          </a:ln>
        </p:spPr>
      </p:cxnSp>
      <p:cxnSp>
        <p:nvCxnSpPr>
          <p:cNvPr id="1008" name="Google Shape;1008;p46"/>
          <p:cNvCxnSpPr>
            <a:stCxn id="996" idx="2"/>
            <a:endCxn id="999" idx="0"/>
          </p:cNvCxnSpPr>
          <p:nvPr/>
        </p:nvCxnSpPr>
        <p:spPr>
          <a:xfrm rot="-5400000" flipH="1">
            <a:off x="5669100" y="875975"/>
            <a:ext cx="822300" cy="3016500"/>
          </a:xfrm>
          <a:prstGeom prst="bentConnector3">
            <a:avLst>
              <a:gd name="adj1" fmla="val 50008"/>
            </a:avLst>
          </a:prstGeom>
          <a:noFill/>
          <a:ln w="19050" cap="flat" cmpd="sng">
            <a:solidFill>
              <a:schemeClr val="lt2"/>
            </a:solidFill>
            <a:prstDash val="solid"/>
            <a:round/>
            <a:headEnd type="none" w="med" len="med"/>
            <a:tailEnd type="oval" w="med" len="med"/>
          </a:ln>
        </p:spPr>
      </p:cxnSp>
      <p:grpSp>
        <p:nvGrpSpPr>
          <p:cNvPr id="1009" name="Google Shape;1009;p46"/>
          <p:cNvGrpSpPr/>
          <p:nvPr/>
        </p:nvGrpSpPr>
        <p:grpSpPr>
          <a:xfrm>
            <a:off x="-794375" y="-532100"/>
            <a:ext cx="2349881" cy="2062278"/>
            <a:chOff x="6057275" y="-929775"/>
            <a:chExt cx="2349881" cy="2062278"/>
          </a:xfrm>
        </p:grpSpPr>
        <p:sp>
          <p:nvSpPr>
            <p:cNvPr id="1010" name="Google Shape;1010;p46"/>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6"/>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6"/>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46"/>
          <p:cNvGrpSpPr/>
          <p:nvPr/>
        </p:nvGrpSpPr>
        <p:grpSpPr>
          <a:xfrm>
            <a:off x="7833500" y="222975"/>
            <a:ext cx="796100" cy="633050"/>
            <a:chOff x="5898025" y="1440475"/>
            <a:chExt cx="796100" cy="633050"/>
          </a:xfrm>
        </p:grpSpPr>
        <p:sp>
          <p:nvSpPr>
            <p:cNvPr id="1014" name="Google Shape;1014;p46"/>
            <p:cNvSpPr/>
            <p:nvPr/>
          </p:nvSpPr>
          <p:spPr>
            <a:xfrm>
              <a:off x="5978325" y="1512050"/>
              <a:ext cx="224800" cy="168200"/>
            </a:xfrm>
            <a:custGeom>
              <a:avLst/>
              <a:gdLst/>
              <a:ahLst/>
              <a:cxnLst/>
              <a:rect l="l" t="t" r="r" b="b"/>
              <a:pathLst>
                <a:path w="8992" h="6728" extrusionOk="0">
                  <a:moveTo>
                    <a:pt x="1371" y="0"/>
                  </a:moveTo>
                  <a:cubicBezTo>
                    <a:pt x="989" y="0"/>
                    <a:pt x="613" y="181"/>
                    <a:pt x="382" y="517"/>
                  </a:cubicBezTo>
                  <a:cubicBezTo>
                    <a:pt x="0" y="1070"/>
                    <a:pt x="138" y="1818"/>
                    <a:pt x="691" y="2192"/>
                  </a:cubicBezTo>
                  <a:lnTo>
                    <a:pt x="6934" y="6517"/>
                  </a:lnTo>
                  <a:cubicBezTo>
                    <a:pt x="7146" y="6659"/>
                    <a:pt x="7386" y="6728"/>
                    <a:pt x="7622" y="6728"/>
                  </a:cubicBezTo>
                  <a:cubicBezTo>
                    <a:pt x="7913" y="6728"/>
                    <a:pt x="8198" y="6625"/>
                    <a:pt x="8422" y="6427"/>
                  </a:cubicBezTo>
                  <a:cubicBezTo>
                    <a:pt x="8495" y="6362"/>
                    <a:pt x="8560" y="6289"/>
                    <a:pt x="8609" y="6208"/>
                  </a:cubicBezTo>
                  <a:cubicBezTo>
                    <a:pt x="8991" y="5663"/>
                    <a:pt x="8853" y="4907"/>
                    <a:pt x="8308" y="4533"/>
                  </a:cubicBezTo>
                  <a:lnTo>
                    <a:pt x="2057" y="217"/>
                  </a:lnTo>
                  <a:cubicBezTo>
                    <a:pt x="1848" y="70"/>
                    <a:pt x="1608" y="0"/>
                    <a:pt x="137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6"/>
            <p:cNvSpPr/>
            <p:nvPr/>
          </p:nvSpPr>
          <p:spPr>
            <a:xfrm>
              <a:off x="6128300" y="1799425"/>
              <a:ext cx="131525" cy="228875"/>
            </a:xfrm>
            <a:custGeom>
              <a:avLst/>
              <a:gdLst/>
              <a:ahLst/>
              <a:cxnLst/>
              <a:rect l="l" t="t" r="r" b="b"/>
              <a:pathLst>
                <a:path w="5261" h="9155" extrusionOk="0">
                  <a:moveTo>
                    <a:pt x="3895" y="0"/>
                  </a:moveTo>
                  <a:cubicBezTo>
                    <a:pt x="3409" y="0"/>
                    <a:pt x="2949" y="299"/>
                    <a:pt x="2773" y="778"/>
                  </a:cubicBezTo>
                  <a:lnTo>
                    <a:pt x="236" y="7525"/>
                  </a:lnTo>
                  <a:cubicBezTo>
                    <a:pt x="1" y="8151"/>
                    <a:pt x="318" y="8842"/>
                    <a:pt x="935" y="9078"/>
                  </a:cubicBezTo>
                  <a:cubicBezTo>
                    <a:pt x="1076" y="9130"/>
                    <a:pt x="1219" y="9154"/>
                    <a:pt x="1359" y="9154"/>
                  </a:cubicBezTo>
                  <a:cubicBezTo>
                    <a:pt x="1657" y="9154"/>
                    <a:pt x="1942" y="9044"/>
                    <a:pt x="2163" y="8850"/>
                  </a:cubicBezTo>
                  <a:cubicBezTo>
                    <a:pt x="2301" y="8728"/>
                    <a:pt x="2415" y="8566"/>
                    <a:pt x="2488" y="8370"/>
                  </a:cubicBezTo>
                  <a:lnTo>
                    <a:pt x="5025" y="1631"/>
                  </a:lnTo>
                  <a:cubicBezTo>
                    <a:pt x="5260" y="1005"/>
                    <a:pt x="4943" y="306"/>
                    <a:pt x="4317" y="78"/>
                  </a:cubicBezTo>
                  <a:cubicBezTo>
                    <a:pt x="4178" y="25"/>
                    <a:pt x="4036" y="0"/>
                    <a:pt x="3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6"/>
            <p:cNvSpPr/>
            <p:nvPr/>
          </p:nvSpPr>
          <p:spPr>
            <a:xfrm>
              <a:off x="6108800" y="1572675"/>
              <a:ext cx="343900" cy="308750"/>
            </a:xfrm>
            <a:custGeom>
              <a:avLst/>
              <a:gdLst/>
              <a:ahLst/>
              <a:cxnLst/>
              <a:rect l="l" t="t" r="r" b="b"/>
              <a:pathLst>
                <a:path w="13756" h="12350" extrusionOk="0">
                  <a:moveTo>
                    <a:pt x="6880" y="0"/>
                  </a:moveTo>
                  <a:cubicBezTo>
                    <a:pt x="5422" y="0"/>
                    <a:pt x="3958" y="513"/>
                    <a:pt x="2780" y="1556"/>
                  </a:cubicBezTo>
                  <a:cubicBezTo>
                    <a:pt x="228" y="3816"/>
                    <a:pt x="0" y="7718"/>
                    <a:pt x="2260" y="10270"/>
                  </a:cubicBezTo>
                  <a:cubicBezTo>
                    <a:pt x="3479" y="11647"/>
                    <a:pt x="5174" y="12349"/>
                    <a:pt x="6879" y="12349"/>
                  </a:cubicBezTo>
                  <a:cubicBezTo>
                    <a:pt x="8336" y="12349"/>
                    <a:pt x="9799" y="11836"/>
                    <a:pt x="10975" y="10791"/>
                  </a:cubicBezTo>
                  <a:cubicBezTo>
                    <a:pt x="13528" y="8531"/>
                    <a:pt x="13755" y="4628"/>
                    <a:pt x="11495" y="2076"/>
                  </a:cubicBezTo>
                  <a:cubicBezTo>
                    <a:pt x="10278" y="700"/>
                    <a:pt x="8583" y="0"/>
                    <a:pt x="6880" y="0"/>
                  </a:cubicBezTo>
                  <a:close/>
                </a:path>
              </a:pathLst>
            </a:custGeom>
            <a:solidFill>
              <a:srgbClr val="537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6"/>
            <p:cNvSpPr/>
            <p:nvPr/>
          </p:nvSpPr>
          <p:spPr>
            <a:xfrm>
              <a:off x="5898025" y="1440475"/>
              <a:ext cx="173400" cy="155625"/>
            </a:xfrm>
            <a:custGeom>
              <a:avLst/>
              <a:gdLst/>
              <a:ahLst/>
              <a:cxnLst/>
              <a:rect l="l" t="t" r="r" b="b"/>
              <a:pathLst>
                <a:path w="6936" h="6225" extrusionOk="0">
                  <a:moveTo>
                    <a:pt x="3466" y="0"/>
                  </a:moveTo>
                  <a:cubicBezTo>
                    <a:pt x="2732" y="0"/>
                    <a:pt x="1995" y="259"/>
                    <a:pt x="1399" y="787"/>
                  </a:cubicBezTo>
                  <a:cubicBezTo>
                    <a:pt x="115" y="1925"/>
                    <a:pt x="1" y="3893"/>
                    <a:pt x="1139" y="5177"/>
                  </a:cubicBezTo>
                  <a:cubicBezTo>
                    <a:pt x="1757" y="5870"/>
                    <a:pt x="2614" y="6224"/>
                    <a:pt x="3474" y="6224"/>
                  </a:cubicBezTo>
                  <a:cubicBezTo>
                    <a:pt x="4208" y="6224"/>
                    <a:pt x="4945" y="5965"/>
                    <a:pt x="5537" y="5437"/>
                  </a:cubicBezTo>
                  <a:cubicBezTo>
                    <a:pt x="6822" y="4299"/>
                    <a:pt x="6935" y="2332"/>
                    <a:pt x="5797" y="1047"/>
                  </a:cubicBezTo>
                  <a:cubicBezTo>
                    <a:pt x="5179" y="355"/>
                    <a:pt x="4325" y="0"/>
                    <a:pt x="3466"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6"/>
            <p:cNvSpPr/>
            <p:nvPr/>
          </p:nvSpPr>
          <p:spPr>
            <a:xfrm>
              <a:off x="6072625" y="1920475"/>
              <a:ext cx="170725" cy="153050"/>
            </a:xfrm>
            <a:custGeom>
              <a:avLst/>
              <a:gdLst/>
              <a:ahLst/>
              <a:cxnLst/>
              <a:rect l="l" t="t" r="r" b="b"/>
              <a:pathLst>
                <a:path w="6829" h="6122" extrusionOk="0">
                  <a:moveTo>
                    <a:pt x="3413" y="1"/>
                  </a:moveTo>
                  <a:cubicBezTo>
                    <a:pt x="2689" y="1"/>
                    <a:pt x="1963" y="255"/>
                    <a:pt x="1382" y="773"/>
                  </a:cubicBezTo>
                  <a:cubicBezTo>
                    <a:pt x="114" y="1894"/>
                    <a:pt x="0" y="3829"/>
                    <a:pt x="1122" y="5097"/>
                  </a:cubicBezTo>
                  <a:cubicBezTo>
                    <a:pt x="1726" y="5776"/>
                    <a:pt x="2565" y="6122"/>
                    <a:pt x="3410" y="6122"/>
                  </a:cubicBezTo>
                  <a:cubicBezTo>
                    <a:pt x="4134" y="6122"/>
                    <a:pt x="4861" y="5867"/>
                    <a:pt x="5447" y="5349"/>
                  </a:cubicBezTo>
                  <a:cubicBezTo>
                    <a:pt x="6707" y="4228"/>
                    <a:pt x="6829" y="2293"/>
                    <a:pt x="5707" y="1033"/>
                  </a:cubicBezTo>
                  <a:cubicBezTo>
                    <a:pt x="5102" y="349"/>
                    <a:pt x="4259" y="1"/>
                    <a:pt x="3413" y="1"/>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6"/>
            <p:cNvSpPr/>
            <p:nvPr/>
          </p:nvSpPr>
          <p:spPr>
            <a:xfrm>
              <a:off x="6307750" y="1586825"/>
              <a:ext cx="292075" cy="134850"/>
            </a:xfrm>
            <a:custGeom>
              <a:avLst/>
              <a:gdLst/>
              <a:ahLst/>
              <a:cxnLst/>
              <a:rect l="l" t="t" r="r" b="b"/>
              <a:pathLst>
                <a:path w="11683" h="5394" extrusionOk="0">
                  <a:moveTo>
                    <a:pt x="10379" y="1"/>
                  </a:moveTo>
                  <a:cubicBezTo>
                    <a:pt x="10254" y="1"/>
                    <a:pt x="10126" y="21"/>
                    <a:pt x="10000" y="63"/>
                  </a:cubicBezTo>
                  <a:lnTo>
                    <a:pt x="976" y="3046"/>
                  </a:lnTo>
                  <a:cubicBezTo>
                    <a:pt x="342" y="3250"/>
                    <a:pt x="1" y="3932"/>
                    <a:pt x="204" y="4566"/>
                  </a:cubicBezTo>
                  <a:cubicBezTo>
                    <a:pt x="373" y="5073"/>
                    <a:pt x="843" y="5393"/>
                    <a:pt x="1345" y="5393"/>
                  </a:cubicBezTo>
                  <a:cubicBezTo>
                    <a:pt x="1471" y="5393"/>
                    <a:pt x="1599" y="5373"/>
                    <a:pt x="1724" y="5331"/>
                  </a:cubicBezTo>
                  <a:lnTo>
                    <a:pt x="10756" y="2347"/>
                  </a:lnTo>
                  <a:cubicBezTo>
                    <a:pt x="10919" y="2298"/>
                    <a:pt x="11065" y="2217"/>
                    <a:pt x="11179" y="2111"/>
                  </a:cubicBezTo>
                  <a:cubicBezTo>
                    <a:pt x="11528" y="1802"/>
                    <a:pt x="11683" y="1298"/>
                    <a:pt x="11528" y="827"/>
                  </a:cubicBezTo>
                  <a:cubicBezTo>
                    <a:pt x="11359" y="325"/>
                    <a:pt x="10887" y="1"/>
                    <a:pt x="10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6"/>
            <p:cNvSpPr/>
            <p:nvPr/>
          </p:nvSpPr>
          <p:spPr>
            <a:xfrm>
              <a:off x="6520750" y="1535375"/>
              <a:ext cx="173375" cy="155625"/>
            </a:xfrm>
            <a:custGeom>
              <a:avLst/>
              <a:gdLst/>
              <a:ahLst/>
              <a:cxnLst/>
              <a:rect l="l" t="t" r="r" b="b"/>
              <a:pathLst>
                <a:path w="6935" h="6225" extrusionOk="0">
                  <a:moveTo>
                    <a:pt x="3469" y="0"/>
                  </a:moveTo>
                  <a:cubicBezTo>
                    <a:pt x="2736" y="0"/>
                    <a:pt x="1999" y="259"/>
                    <a:pt x="1407" y="788"/>
                  </a:cubicBezTo>
                  <a:cubicBezTo>
                    <a:pt x="122" y="1926"/>
                    <a:pt x="1" y="3893"/>
                    <a:pt x="1147" y="5177"/>
                  </a:cubicBezTo>
                  <a:cubicBezTo>
                    <a:pt x="1761" y="5870"/>
                    <a:pt x="2615" y="6225"/>
                    <a:pt x="3474" y="6225"/>
                  </a:cubicBezTo>
                  <a:cubicBezTo>
                    <a:pt x="4208" y="6225"/>
                    <a:pt x="4945" y="5966"/>
                    <a:pt x="5537" y="5438"/>
                  </a:cubicBezTo>
                  <a:cubicBezTo>
                    <a:pt x="6821" y="4299"/>
                    <a:pt x="6935" y="2332"/>
                    <a:pt x="5797" y="1048"/>
                  </a:cubicBezTo>
                  <a:cubicBezTo>
                    <a:pt x="5183" y="355"/>
                    <a:pt x="4328" y="0"/>
                    <a:pt x="3469" y="0"/>
                  </a:cubicBezTo>
                  <a:close/>
                </a:path>
              </a:pathLst>
            </a:custGeom>
            <a:solidFill>
              <a:srgbClr val="688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47"/>
          <p:cNvSpPr/>
          <p:nvPr/>
        </p:nvSpPr>
        <p:spPr>
          <a:xfrm>
            <a:off x="1492775" y="154293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26" name="Google Shape;1026;p47"/>
          <p:cNvSpPr/>
          <p:nvPr/>
        </p:nvSpPr>
        <p:spPr>
          <a:xfrm>
            <a:off x="4166513" y="154293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27" name="Google Shape;1027;p47"/>
          <p:cNvSpPr/>
          <p:nvPr/>
        </p:nvSpPr>
        <p:spPr>
          <a:xfrm>
            <a:off x="6840275" y="1542938"/>
            <a:ext cx="811800" cy="811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28" name="Google Shape;1028;p47"/>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sets us apart?</a:t>
            </a:r>
            <a:endParaRPr/>
          </a:p>
        </p:txBody>
      </p:sp>
      <p:sp>
        <p:nvSpPr>
          <p:cNvPr id="1029" name="Google Shape;1029;p47"/>
          <p:cNvSpPr txBox="1">
            <a:spLocks noGrp="1"/>
          </p:cNvSpPr>
          <p:nvPr>
            <p:ph type="subTitle" idx="1"/>
          </p:nvPr>
        </p:nvSpPr>
        <p:spPr>
          <a:xfrm>
            <a:off x="712025" y="2625975"/>
            <a:ext cx="23733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30" name="Google Shape;1030;p47"/>
          <p:cNvSpPr txBox="1">
            <a:spLocks noGrp="1"/>
          </p:cNvSpPr>
          <p:nvPr>
            <p:ph type="subTitle" idx="2"/>
          </p:nvPr>
        </p:nvSpPr>
        <p:spPr>
          <a:xfrm>
            <a:off x="712025" y="3064704"/>
            <a:ext cx="23733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1031" name="Google Shape;1031;p47"/>
          <p:cNvSpPr txBox="1">
            <a:spLocks noGrp="1"/>
          </p:cNvSpPr>
          <p:nvPr>
            <p:ph type="subTitle" idx="3"/>
          </p:nvPr>
        </p:nvSpPr>
        <p:spPr>
          <a:xfrm>
            <a:off x="3385350" y="2625975"/>
            <a:ext cx="23733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32" name="Google Shape;1032;p47"/>
          <p:cNvSpPr txBox="1">
            <a:spLocks noGrp="1"/>
          </p:cNvSpPr>
          <p:nvPr>
            <p:ph type="subTitle" idx="4"/>
          </p:nvPr>
        </p:nvSpPr>
        <p:spPr>
          <a:xfrm>
            <a:off x="3385350" y="3064704"/>
            <a:ext cx="23733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1033" name="Google Shape;1033;p47"/>
          <p:cNvSpPr txBox="1">
            <a:spLocks noGrp="1"/>
          </p:cNvSpPr>
          <p:nvPr>
            <p:ph type="subTitle" idx="5"/>
          </p:nvPr>
        </p:nvSpPr>
        <p:spPr>
          <a:xfrm>
            <a:off x="6058675" y="2625975"/>
            <a:ext cx="2373300" cy="4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34" name="Google Shape;1034;p47"/>
          <p:cNvSpPr txBox="1">
            <a:spLocks noGrp="1"/>
          </p:cNvSpPr>
          <p:nvPr>
            <p:ph type="subTitle" idx="6"/>
          </p:nvPr>
        </p:nvSpPr>
        <p:spPr>
          <a:xfrm>
            <a:off x="6058675" y="3064704"/>
            <a:ext cx="23733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035" name="Google Shape;1035;p47"/>
          <p:cNvSpPr/>
          <p:nvPr/>
        </p:nvSpPr>
        <p:spPr>
          <a:xfrm>
            <a:off x="7075280" y="1794142"/>
            <a:ext cx="340084" cy="309368"/>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1727803" y="1779508"/>
            <a:ext cx="341745" cy="338665"/>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47"/>
          <p:cNvGrpSpPr/>
          <p:nvPr/>
        </p:nvGrpSpPr>
        <p:grpSpPr>
          <a:xfrm>
            <a:off x="4402823" y="1778963"/>
            <a:ext cx="338370" cy="339735"/>
            <a:chOff x="-41270450" y="1973375"/>
            <a:chExt cx="315850" cy="317450"/>
          </a:xfrm>
        </p:grpSpPr>
        <p:sp>
          <p:nvSpPr>
            <p:cNvPr id="1038" name="Google Shape;1038;p4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47"/>
          <p:cNvGrpSpPr/>
          <p:nvPr/>
        </p:nvGrpSpPr>
        <p:grpSpPr>
          <a:xfrm>
            <a:off x="7075275" y="-971375"/>
            <a:ext cx="2349881" cy="2062278"/>
            <a:chOff x="6057275" y="-929775"/>
            <a:chExt cx="2349881" cy="2062278"/>
          </a:xfrm>
        </p:grpSpPr>
        <p:sp>
          <p:nvSpPr>
            <p:cNvPr id="1043" name="Google Shape;1043;p47"/>
            <p:cNvSpPr/>
            <p:nvPr/>
          </p:nvSpPr>
          <p:spPr>
            <a:xfrm>
              <a:off x="6372904" y="-929775"/>
              <a:ext cx="1375122" cy="1591369"/>
            </a:xfrm>
            <a:custGeom>
              <a:avLst/>
              <a:gdLst/>
              <a:ahLst/>
              <a:cxnLst/>
              <a:rect l="l" t="t" r="r" b="b"/>
              <a:pathLst>
                <a:path w="32056" h="37097" extrusionOk="0">
                  <a:moveTo>
                    <a:pt x="9554" y="0"/>
                  </a:moveTo>
                  <a:cubicBezTo>
                    <a:pt x="8014" y="0"/>
                    <a:pt x="6455" y="425"/>
                    <a:pt x="5059" y="1314"/>
                  </a:cubicBezTo>
                  <a:cubicBezTo>
                    <a:pt x="1152" y="3799"/>
                    <a:pt x="0" y="8982"/>
                    <a:pt x="2485" y="12889"/>
                  </a:cubicBezTo>
                  <a:lnTo>
                    <a:pt x="15422" y="33212"/>
                  </a:lnTo>
                  <a:cubicBezTo>
                    <a:pt x="17022" y="35724"/>
                    <a:pt x="19734" y="37097"/>
                    <a:pt x="22505" y="37097"/>
                  </a:cubicBezTo>
                  <a:cubicBezTo>
                    <a:pt x="24045" y="37097"/>
                    <a:pt x="25602" y="36673"/>
                    <a:pt x="26998" y="35786"/>
                  </a:cubicBezTo>
                  <a:cubicBezTo>
                    <a:pt x="30904" y="33297"/>
                    <a:pt x="32056" y="28117"/>
                    <a:pt x="29571" y="24210"/>
                  </a:cubicBezTo>
                  <a:lnTo>
                    <a:pt x="16634" y="3884"/>
                  </a:lnTo>
                  <a:cubicBezTo>
                    <a:pt x="15035" y="1373"/>
                    <a:pt x="12324" y="0"/>
                    <a:pt x="9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6057275" y="-402498"/>
              <a:ext cx="1158190" cy="1535001"/>
            </a:xfrm>
            <a:custGeom>
              <a:avLst/>
              <a:gdLst/>
              <a:ahLst/>
              <a:cxnLst/>
              <a:rect l="l" t="t" r="r" b="b"/>
              <a:pathLst>
                <a:path w="26999" h="35783" extrusionOk="0">
                  <a:moveTo>
                    <a:pt x="4779" y="0"/>
                  </a:moveTo>
                  <a:cubicBezTo>
                    <a:pt x="4008" y="0"/>
                    <a:pt x="3228" y="213"/>
                    <a:pt x="2530" y="658"/>
                  </a:cubicBezTo>
                  <a:cubicBezTo>
                    <a:pt x="575" y="1898"/>
                    <a:pt x="1" y="4492"/>
                    <a:pt x="1245" y="6444"/>
                  </a:cubicBezTo>
                  <a:lnTo>
                    <a:pt x="18683" y="33841"/>
                  </a:lnTo>
                  <a:cubicBezTo>
                    <a:pt x="19483" y="35097"/>
                    <a:pt x="20837" y="35783"/>
                    <a:pt x="22221" y="35783"/>
                  </a:cubicBezTo>
                  <a:cubicBezTo>
                    <a:pt x="22992" y="35783"/>
                    <a:pt x="23771" y="35570"/>
                    <a:pt x="24469" y="35126"/>
                  </a:cubicBezTo>
                  <a:cubicBezTo>
                    <a:pt x="26424" y="33885"/>
                    <a:pt x="26998" y="31291"/>
                    <a:pt x="25758" y="29340"/>
                  </a:cubicBezTo>
                  <a:lnTo>
                    <a:pt x="8316" y="1943"/>
                  </a:lnTo>
                  <a:cubicBezTo>
                    <a:pt x="7519" y="686"/>
                    <a:pt x="6163" y="0"/>
                    <a:pt x="4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7342397" y="-612131"/>
              <a:ext cx="1064759" cy="1510807"/>
            </a:xfrm>
            <a:custGeom>
              <a:avLst/>
              <a:gdLst/>
              <a:ahLst/>
              <a:cxnLst/>
              <a:rect l="l" t="t" r="r" b="b"/>
              <a:pathLst>
                <a:path w="24821" h="35219" extrusionOk="0">
                  <a:moveTo>
                    <a:pt x="2717" y="0"/>
                  </a:moveTo>
                  <a:cubicBezTo>
                    <a:pt x="2279" y="0"/>
                    <a:pt x="1836" y="121"/>
                    <a:pt x="1439" y="373"/>
                  </a:cubicBezTo>
                  <a:cubicBezTo>
                    <a:pt x="328" y="1080"/>
                    <a:pt x="1" y="2555"/>
                    <a:pt x="708" y="3666"/>
                  </a:cubicBezTo>
                  <a:lnTo>
                    <a:pt x="20085" y="34114"/>
                  </a:lnTo>
                  <a:cubicBezTo>
                    <a:pt x="20539" y="34828"/>
                    <a:pt x="21311" y="35218"/>
                    <a:pt x="22099" y="35218"/>
                  </a:cubicBezTo>
                  <a:cubicBezTo>
                    <a:pt x="22538" y="35218"/>
                    <a:pt x="22981" y="35098"/>
                    <a:pt x="23378" y="34845"/>
                  </a:cubicBezTo>
                  <a:cubicBezTo>
                    <a:pt x="24489" y="34138"/>
                    <a:pt x="24820" y="32663"/>
                    <a:pt x="24109" y="31552"/>
                  </a:cubicBezTo>
                  <a:lnTo>
                    <a:pt x="4732" y="1105"/>
                  </a:lnTo>
                  <a:cubicBezTo>
                    <a:pt x="4277" y="391"/>
                    <a:pt x="3506" y="0"/>
                    <a:pt x="2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47"/>
          <p:cNvGrpSpPr/>
          <p:nvPr/>
        </p:nvGrpSpPr>
        <p:grpSpPr>
          <a:xfrm>
            <a:off x="155650" y="-1049850"/>
            <a:ext cx="1818629" cy="1818629"/>
            <a:chOff x="-637600" y="4204225"/>
            <a:chExt cx="1818629" cy="1818629"/>
          </a:xfrm>
        </p:grpSpPr>
        <p:sp>
          <p:nvSpPr>
            <p:cNvPr id="1047" name="Google Shape;1047;p47"/>
            <p:cNvSpPr/>
            <p:nvPr/>
          </p:nvSpPr>
          <p:spPr>
            <a:xfrm>
              <a:off x="-637600" y="4204225"/>
              <a:ext cx="1818629" cy="1818629"/>
            </a:xfrm>
            <a:custGeom>
              <a:avLst/>
              <a:gdLst/>
              <a:ahLst/>
              <a:cxnLst/>
              <a:rect l="l" t="t" r="r" b="b"/>
              <a:pathLst>
                <a:path w="33325" h="33325" extrusionOk="0">
                  <a:moveTo>
                    <a:pt x="16662" y="1"/>
                  </a:moveTo>
                  <a:cubicBezTo>
                    <a:pt x="7462" y="1"/>
                    <a:pt x="0" y="7459"/>
                    <a:pt x="0" y="16663"/>
                  </a:cubicBezTo>
                  <a:cubicBezTo>
                    <a:pt x="0" y="25867"/>
                    <a:pt x="7462" y="33325"/>
                    <a:pt x="16662" y="33325"/>
                  </a:cubicBezTo>
                  <a:cubicBezTo>
                    <a:pt x="25866" y="33325"/>
                    <a:pt x="33324" y="25867"/>
                    <a:pt x="33324" y="16663"/>
                  </a:cubicBezTo>
                  <a:cubicBezTo>
                    <a:pt x="33324" y="7459"/>
                    <a:pt x="25866" y="1"/>
                    <a:pt x="16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12317" y="4604623"/>
              <a:ext cx="1026236" cy="1026236"/>
            </a:xfrm>
            <a:custGeom>
              <a:avLst/>
              <a:gdLst/>
              <a:ahLst/>
              <a:cxnLst/>
              <a:rect l="l" t="t" r="r" b="b"/>
              <a:pathLst>
                <a:path w="18805" h="18805" extrusionOk="0">
                  <a:moveTo>
                    <a:pt x="9403" y="922"/>
                  </a:moveTo>
                  <a:cubicBezTo>
                    <a:pt x="14077" y="922"/>
                    <a:pt x="17883" y="4728"/>
                    <a:pt x="17883" y="9403"/>
                  </a:cubicBezTo>
                  <a:cubicBezTo>
                    <a:pt x="17883" y="14077"/>
                    <a:pt x="14077" y="17879"/>
                    <a:pt x="9403" y="17879"/>
                  </a:cubicBezTo>
                  <a:cubicBezTo>
                    <a:pt x="4728" y="17879"/>
                    <a:pt x="926" y="14077"/>
                    <a:pt x="926" y="9403"/>
                  </a:cubicBezTo>
                  <a:cubicBezTo>
                    <a:pt x="926" y="4728"/>
                    <a:pt x="4728" y="922"/>
                    <a:pt x="9403" y="922"/>
                  </a:cubicBezTo>
                  <a:close/>
                  <a:moveTo>
                    <a:pt x="9403" y="1"/>
                  </a:moveTo>
                  <a:cubicBezTo>
                    <a:pt x="4219" y="1"/>
                    <a:pt x="1" y="4219"/>
                    <a:pt x="1" y="9403"/>
                  </a:cubicBezTo>
                  <a:cubicBezTo>
                    <a:pt x="1" y="14586"/>
                    <a:pt x="4219" y="18804"/>
                    <a:pt x="9403" y="18804"/>
                  </a:cubicBezTo>
                  <a:cubicBezTo>
                    <a:pt x="14586" y="18804"/>
                    <a:pt x="18804" y="14586"/>
                    <a:pt x="18804" y="9403"/>
                  </a:cubicBezTo>
                  <a:cubicBezTo>
                    <a:pt x="18804" y="4219"/>
                    <a:pt x="14586" y="1"/>
                    <a:pt x="9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48"/>
          <p:cNvSpPr txBox="1">
            <a:spLocks noGrp="1"/>
          </p:cNvSpPr>
          <p:nvPr>
            <p:ph type="title"/>
          </p:nvPr>
        </p:nvSpPr>
        <p:spPr>
          <a:xfrm>
            <a:off x="713225" y="539500"/>
            <a:ext cx="7717500" cy="60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curriculum</a:t>
            </a:r>
            <a:endParaRPr/>
          </a:p>
        </p:txBody>
      </p:sp>
      <p:sp>
        <p:nvSpPr>
          <p:cNvPr id="1054" name="Google Shape;1054;p48"/>
          <p:cNvSpPr txBox="1"/>
          <p:nvPr/>
        </p:nvSpPr>
        <p:spPr>
          <a:xfrm>
            <a:off x="7607775" y="3479050"/>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75%</a:t>
            </a:r>
            <a:endParaRPr>
              <a:solidFill>
                <a:schemeClr val="dk1"/>
              </a:solidFill>
              <a:latin typeface="Assistant"/>
              <a:ea typeface="Assistant"/>
              <a:cs typeface="Assistant"/>
              <a:sym typeface="Assistant"/>
            </a:endParaRPr>
          </a:p>
        </p:txBody>
      </p:sp>
      <p:sp>
        <p:nvSpPr>
          <p:cNvPr id="1055" name="Google Shape;1055;p48"/>
          <p:cNvSpPr/>
          <p:nvPr/>
        </p:nvSpPr>
        <p:spPr>
          <a:xfrm>
            <a:off x="5031365" y="3173193"/>
            <a:ext cx="867600" cy="8676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56" name="Google Shape;1056;p48"/>
          <p:cNvSpPr/>
          <p:nvPr/>
        </p:nvSpPr>
        <p:spPr>
          <a:xfrm flipH="1">
            <a:off x="5031312" y="3173138"/>
            <a:ext cx="867600" cy="867600"/>
          </a:xfrm>
          <a:prstGeom prst="blockArc">
            <a:avLst>
              <a:gd name="adj1" fmla="val 10798115"/>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57" name="Google Shape;1057;p48"/>
          <p:cNvSpPr txBox="1"/>
          <p:nvPr/>
        </p:nvSpPr>
        <p:spPr>
          <a:xfrm>
            <a:off x="5160233" y="3478800"/>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25%</a:t>
            </a:r>
            <a:endParaRPr>
              <a:solidFill>
                <a:schemeClr val="dk1"/>
              </a:solidFill>
              <a:latin typeface="Assistant"/>
              <a:ea typeface="Assistant"/>
              <a:cs typeface="Assistant"/>
              <a:sym typeface="Assistant"/>
            </a:endParaRPr>
          </a:p>
        </p:txBody>
      </p:sp>
      <p:sp>
        <p:nvSpPr>
          <p:cNvPr id="1058" name="Google Shape;1058;p48"/>
          <p:cNvSpPr txBox="1"/>
          <p:nvPr/>
        </p:nvSpPr>
        <p:spPr>
          <a:xfrm>
            <a:off x="4960000" y="1737850"/>
            <a:ext cx="11685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Hanken Grotesk"/>
                <a:ea typeface="Hanken Grotesk"/>
                <a:cs typeface="Hanken Grotesk"/>
                <a:sym typeface="Hanken Grotesk"/>
              </a:rPr>
              <a:t>Venus</a:t>
            </a:r>
            <a:endParaRPr sz="2000" b="1">
              <a:solidFill>
                <a:schemeClr val="dk1"/>
              </a:solidFill>
              <a:latin typeface="Hanken Grotesk"/>
              <a:ea typeface="Hanken Grotesk"/>
              <a:cs typeface="Hanken Grotesk"/>
              <a:sym typeface="Hanken Grotesk"/>
            </a:endParaRPr>
          </a:p>
        </p:txBody>
      </p:sp>
      <p:sp>
        <p:nvSpPr>
          <p:cNvPr id="1059" name="Google Shape;1059;p48"/>
          <p:cNvSpPr txBox="1"/>
          <p:nvPr/>
        </p:nvSpPr>
        <p:spPr>
          <a:xfrm>
            <a:off x="4960000" y="1351775"/>
            <a:ext cx="3457800" cy="34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Features</a:t>
            </a:r>
            <a:endParaRPr sz="2000" b="1">
              <a:solidFill>
                <a:schemeClr val="dk1"/>
              </a:solidFill>
              <a:latin typeface="Hanken Grotesk"/>
              <a:ea typeface="Hanken Grotesk"/>
              <a:cs typeface="Hanken Grotesk"/>
              <a:sym typeface="Hanken Grotesk"/>
            </a:endParaRPr>
          </a:p>
        </p:txBody>
      </p:sp>
      <p:sp>
        <p:nvSpPr>
          <p:cNvPr id="1060" name="Google Shape;1060;p48"/>
          <p:cNvSpPr txBox="1"/>
          <p:nvPr/>
        </p:nvSpPr>
        <p:spPr>
          <a:xfrm flipH="1">
            <a:off x="716225" y="3052933"/>
            <a:ext cx="876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2XXX</a:t>
            </a:r>
            <a:endParaRPr sz="2000" b="1">
              <a:solidFill>
                <a:schemeClr val="dk1"/>
              </a:solidFill>
              <a:latin typeface="Hanken Grotesk"/>
              <a:ea typeface="Hanken Grotesk"/>
              <a:cs typeface="Hanken Grotesk"/>
              <a:sym typeface="Hanken Grotesk"/>
            </a:endParaRPr>
          </a:p>
        </p:txBody>
      </p:sp>
      <p:sp>
        <p:nvSpPr>
          <p:cNvPr id="1061" name="Google Shape;1061;p48"/>
          <p:cNvSpPr txBox="1"/>
          <p:nvPr/>
        </p:nvSpPr>
        <p:spPr>
          <a:xfrm flipH="1">
            <a:off x="716225" y="2527175"/>
            <a:ext cx="876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2XXX</a:t>
            </a:r>
            <a:endParaRPr sz="2000" b="1">
              <a:solidFill>
                <a:schemeClr val="dk1"/>
              </a:solidFill>
              <a:latin typeface="Hanken Grotesk"/>
              <a:ea typeface="Hanken Grotesk"/>
              <a:cs typeface="Hanken Grotesk"/>
              <a:sym typeface="Hanken Grotesk"/>
            </a:endParaRPr>
          </a:p>
        </p:txBody>
      </p:sp>
      <p:sp>
        <p:nvSpPr>
          <p:cNvPr id="1062" name="Google Shape;1062;p48"/>
          <p:cNvSpPr txBox="1"/>
          <p:nvPr/>
        </p:nvSpPr>
        <p:spPr>
          <a:xfrm flipH="1">
            <a:off x="716225" y="3578690"/>
            <a:ext cx="876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2XXX</a:t>
            </a:r>
            <a:endParaRPr sz="2000" b="1">
              <a:solidFill>
                <a:schemeClr val="dk1"/>
              </a:solidFill>
              <a:latin typeface="Hanken Grotesk"/>
              <a:ea typeface="Hanken Grotesk"/>
              <a:cs typeface="Hanken Grotesk"/>
              <a:sym typeface="Hanken Grotesk"/>
            </a:endParaRPr>
          </a:p>
        </p:txBody>
      </p:sp>
      <p:sp>
        <p:nvSpPr>
          <p:cNvPr id="1063" name="Google Shape;1063;p48"/>
          <p:cNvSpPr txBox="1"/>
          <p:nvPr/>
        </p:nvSpPr>
        <p:spPr>
          <a:xfrm flipH="1">
            <a:off x="716225" y="4104448"/>
            <a:ext cx="876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2XXX</a:t>
            </a:r>
            <a:endParaRPr sz="2000" b="1">
              <a:solidFill>
                <a:schemeClr val="dk1"/>
              </a:solidFill>
              <a:latin typeface="Hanken Grotesk"/>
              <a:ea typeface="Hanken Grotesk"/>
              <a:cs typeface="Hanken Grotesk"/>
              <a:sym typeface="Hanken Grotesk"/>
            </a:endParaRPr>
          </a:p>
        </p:txBody>
      </p:sp>
      <p:sp>
        <p:nvSpPr>
          <p:cNvPr id="1064" name="Google Shape;1064;p48"/>
          <p:cNvSpPr txBox="1"/>
          <p:nvPr/>
        </p:nvSpPr>
        <p:spPr>
          <a:xfrm>
            <a:off x="2040400" y="305292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Saturn has several rings</a:t>
            </a:r>
            <a:endParaRPr>
              <a:solidFill>
                <a:schemeClr val="dk1"/>
              </a:solidFill>
              <a:latin typeface="Assistant"/>
              <a:ea typeface="Assistant"/>
              <a:cs typeface="Assistant"/>
              <a:sym typeface="Assistant"/>
            </a:endParaRPr>
          </a:p>
        </p:txBody>
      </p:sp>
      <p:sp>
        <p:nvSpPr>
          <p:cNvPr id="1065" name="Google Shape;1065;p48"/>
          <p:cNvSpPr txBox="1"/>
          <p:nvPr/>
        </p:nvSpPr>
        <p:spPr>
          <a:xfrm>
            <a:off x="2040400" y="252717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Mercury is very small</a:t>
            </a:r>
            <a:endParaRPr>
              <a:solidFill>
                <a:schemeClr val="dk1"/>
              </a:solidFill>
              <a:latin typeface="Assistant"/>
              <a:ea typeface="Assistant"/>
              <a:cs typeface="Assistant"/>
              <a:sym typeface="Assistant"/>
            </a:endParaRPr>
          </a:p>
        </p:txBody>
      </p:sp>
      <p:sp>
        <p:nvSpPr>
          <p:cNvPr id="1066" name="Google Shape;1066;p48"/>
          <p:cNvSpPr txBox="1"/>
          <p:nvPr/>
        </p:nvSpPr>
        <p:spPr>
          <a:xfrm>
            <a:off x="2040400" y="357867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Venus is a hot planet</a:t>
            </a:r>
            <a:endParaRPr>
              <a:solidFill>
                <a:schemeClr val="dk1"/>
              </a:solidFill>
              <a:latin typeface="Assistant"/>
              <a:ea typeface="Assistant"/>
              <a:cs typeface="Assistant"/>
              <a:sym typeface="Assistant"/>
            </a:endParaRPr>
          </a:p>
        </p:txBody>
      </p:sp>
      <p:sp>
        <p:nvSpPr>
          <p:cNvPr id="1067" name="Google Shape;1067;p48"/>
          <p:cNvSpPr txBox="1"/>
          <p:nvPr/>
        </p:nvSpPr>
        <p:spPr>
          <a:xfrm>
            <a:off x="2040400" y="410442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ssistant"/>
                <a:ea typeface="Assistant"/>
                <a:cs typeface="Assistant"/>
                <a:sym typeface="Assistant"/>
              </a:rPr>
              <a:t>Neptune is an ice giant</a:t>
            </a:r>
            <a:endParaRPr>
              <a:solidFill>
                <a:schemeClr val="dk1"/>
              </a:solidFill>
              <a:latin typeface="Assistant"/>
              <a:ea typeface="Assistant"/>
              <a:cs typeface="Assistant"/>
              <a:sym typeface="Assistant"/>
            </a:endParaRPr>
          </a:p>
        </p:txBody>
      </p:sp>
      <p:cxnSp>
        <p:nvCxnSpPr>
          <p:cNvPr id="1068" name="Google Shape;1068;p48"/>
          <p:cNvCxnSpPr>
            <a:stCxn id="1060" idx="1"/>
            <a:endCxn id="1064" idx="1"/>
          </p:cNvCxnSpPr>
          <p:nvPr/>
        </p:nvCxnSpPr>
        <p:spPr>
          <a:xfrm>
            <a:off x="1593125" y="3226483"/>
            <a:ext cx="447300" cy="0"/>
          </a:xfrm>
          <a:prstGeom prst="straightConnector1">
            <a:avLst/>
          </a:prstGeom>
          <a:noFill/>
          <a:ln w="19050" cap="flat" cmpd="sng">
            <a:solidFill>
              <a:schemeClr val="lt2"/>
            </a:solidFill>
            <a:prstDash val="solid"/>
            <a:round/>
            <a:headEnd type="none" w="med" len="med"/>
            <a:tailEnd type="none" w="med" len="med"/>
          </a:ln>
        </p:spPr>
      </p:cxnSp>
      <p:cxnSp>
        <p:nvCxnSpPr>
          <p:cNvPr id="1069" name="Google Shape;1069;p48"/>
          <p:cNvCxnSpPr>
            <a:stCxn id="1061" idx="1"/>
            <a:endCxn id="1065" idx="1"/>
          </p:cNvCxnSpPr>
          <p:nvPr/>
        </p:nvCxnSpPr>
        <p:spPr>
          <a:xfrm>
            <a:off x="1593125" y="2700725"/>
            <a:ext cx="447300" cy="0"/>
          </a:xfrm>
          <a:prstGeom prst="straightConnector1">
            <a:avLst/>
          </a:prstGeom>
          <a:noFill/>
          <a:ln w="19050" cap="flat" cmpd="sng">
            <a:solidFill>
              <a:schemeClr val="lt2"/>
            </a:solidFill>
            <a:prstDash val="solid"/>
            <a:round/>
            <a:headEnd type="none" w="med" len="med"/>
            <a:tailEnd type="none" w="med" len="med"/>
          </a:ln>
        </p:spPr>
      </p:cxnSp>
      <p:cxnSp>
        <p:nvCxnSpPr>
          <p:cNvPr id="1070" name="Google Shape;1070;p48"/>
          <p:cNvCxnSpPr>
            <a:stCxn id="1062" idx="1"/>
            <a:endCxn id="1066" idx="1"/>
          </p:cNvCxnSpPr>
          <p:nvPr/>
        </p:nvCxnSpPr>
        <p:spPr>
          <a:xfrm>
            <a:off x="1593125" y="3752240"/>
            <a:ext cx="447300" cy="0"/>
          </a:xfrm>
          <a:prstGeom prst="straightConnector1">
            <a:avLst/>
          </a:prstGeom>
          <a:noFill/>
          <a:ln w="19050" cap="flat" cmpd="sng">
            <a:solidFill>
              <a:schemeClr val="lt2"/>
            </a:solidFill>
            <a:prstDash val="solid"/>
            <a:round/>
            <a:headEnd type="none" w="med" len="med"/>
            <a:tailEnd type="none" w="med" len="med"/>
          </a:ln>
        </p:spPr>
      </p:cxnSp>
      <p:cxnSp>
        <p:nvCxnSpPr>
          <p:cNvPr id="1071" name="Google Shape;1071;p48"/>
          <p:cNvCxnSpPr>
            <a:stCxn id="1063" idx="1"/>
            <a:endCxn id="1067" idx="1"/>
          </p:cNvCxnSpPr>
          <p:nvPr/>
        </p:nvCxnSpPr>
        <p:spPr>
          <a:xfrm>
            <a:off x="1593125" y="4277998"/>
            <a:ext cx="447300" cy="0"/>
          </a:xfrm>
          <a:prstGeom prst="straightConnector1">
            <a:avLst/>
          </a:prstGeom>
          <a:noFill/>
          <a:ln w="19050" cap="flat" cmpd="sng">
            <a:solidFill>
              <a:schemeClr val="lt2"/>
            </a:solidFill>
            <a:prstDash val="solid"/>
            <a:round/>
            <a:headEnd type="none" w="med" len="med"/>
            <a:tailEnd type="none" w="med" len="med"/>
          </a:ln>
        </p:spPr>
      </p:cxnSp>
      <p:sp>
        <p:nvSpPr>
          <p:cNvPr id="1072" name="Google Shape;1072;p48"/>
          <p:cNvSpPr txBox="1"/>
          <p:nvPr/>
        </p:nvSpPr>
        <p:spPr>
          <a:xfrm>
            <a:off x="716150" y="1351750"/>
            <a:ext cx="3457800" cy="34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Introduction</a:t>
            </a:r>
            <a:endParaRPr sz="2000" b="1">
              <a:solidFill>
                <a:schemeClr val="dk1"/>
              </a:solidFill>
              <a:latin typeface="Hanken Grotesk"/>
              <a:ea typeface="Hanken Grotesk"/>
              <a:cs typeface="Hanken Grotesk"/>
              <a:sym typeface="Hanken Grotesk"/>
            </a:endParaRPr>
          </a:p>
        </p:txBody>
      </p:sp>
      <p:sp>
        <p:nvSpPr>
          <p:cNvPr id="1073" name="Google Shape;1073;p48"/>
          <p:cNvSpPr txBox="1"/>
          <p:nvPr/>
        </p:nvSpPr>
        <p:spPr>
          <a:xfrm>
            <a:off x="716150" y="1743726"/>
            <a:ext cx="3457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ssistant"/>
                <a:ea typeface="Assistant"/>
                <a:cs typeface="Assistant"/>
                <a:sym typeface="Assistant"/>
              </a:rPr>
              <a:t>Despite being red, Mars is actually a cold place. It's full of iron oxide dust</a:t>
            </a:r>
            <a:endParaRPr>
              <a:solidFill>
                <a:schemeClr val="dk1"/>
              </a:solidFill>
              <a:latin typeface="Assistant"/>
              <a:ea typeface="Assistant"/>
              <a:cs typeface="Assistant"/>
              <a:sym typeface="Assistant"/>
            </a:endParaRPr>
          </a:p>
        </p:txBody>
      </p:sp>
      <p:sp>
        <p:nvSpPr>
          <p:cNvPr id="1074" name="Google Shape;1074;p48"/>
          <p:cNvSpPr txBox="1"/>
          <p:nvPr/>
        </p:nvSpPr>
        <p:spPr>
          <a:xfrm>
            <a:off x="4960000" y="2123931"/>
            <a:ext cx="11685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Hanken Grotesk"/>
                <a:ea typeface="Hanken Grotesk"/>
                <a:cs typeface="Hanken Grotesk"/>
                <a:sym typeface="Hanken Grotesk"/>
              </a:rPr>
              <a:t>Mercury</a:t>
            </a:r>
            <a:endParaRPr sz="2000" b="1">
              <a:solidFill>
                <a:schemeClr val="dk1"/>
              </a:solidFill>
              <a:latin typeface="Hanken Grotesk"/>
              <a:ea typeface="Hanken Grotesk"/>
              <a:cs typeface="Hanken Grotesk"/>
              <a:sym typeface="Hanken Grotesk"/>
            </a:endParaRPr>
          </a:p>
        </p:txBody>
      </p:sp>
      <p:sp>
        <p:nvSpPr>
          <p:cNvPr id="1075" name="Google Shape;1075;p48"/>
          <p:cNvSpPr/>
          <p:nvPr/>
        </p:nvSpPr>
        <p:spPr>
          <a:xfrm>
            <a:off x="6242801" y="18332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8"/>
          <p:cNvSpPr/>
          <p:nvPr/>
        </p:nvSpPr>
        <p:spPr>
          <a:xfrm>
            <a:off x="6513420" y="18332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8"/>
          <p:cNvSpPr/>
          <p:nvPr/>
        </p:nvSpPr>
        <p:spPr>
          <a:xfrm>
            <a:off x="6784039" y="18332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8"/>
          <p:cNvSpPr/>
          <p:nvPr/>
        </p:nvSpPr>
        <p:spPr>
          <a:xfrm>
            <a:off x="7054658" y="1833238"/>
            <a:ext cx="156300" cy="156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7325276" y="1833238"/>
            <a:ext cx="156300" cy="156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txBox="1"/>
          <p:nvPr/>
        </p:nvSpPr>
        <p:spPr>
          <a:xfrm>
            <a:off x="7807900" y="1737838"/>
            <a:ext cx="609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dk1"/>
                </a:solidFill>
                <a:latin typeface="Assistant"/>
                <a:ea typeface="Assistant"/>
                <a:cs typeface="Assistant"/>
                <a:sym typeface="Assistant"/>
              </a:rPr>
              <a:t>60%</a:t>
            </a:r>
            <a:endParaRPr>
              <a:solidFill>
                <a:schemeClr val="dk1"/>
              </a:solidFill>
              <a:latin typeface="Assistant"/>
              <a:ea typeface="Assistant"/>
              <a:cs typeface="Assistant"/>
              <a:sym typeface="Assistant"/>
            </a:endParaRPr>
          </a:p>
        </p:txBody>
      </p:sp>
      <p:sp>
        <p:nvSpPr>
          <p:cNvPr id="1081" name="Google Shape;1081;p48"/>
          <p:cNvSpPr/>
          <p:nvPr/>
        </p:nvSpPr>
        <p:spPr>
          <a:xfrm>
            <a:off x="6242801" y="22193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6513420" y="22193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6784039" y="22193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8"/>
          <p:cNvSpPr/>
          <p:nvPr/>
        </p:nvSpPr>
        <p:spPr>
          <a:xfrm>
            <a:off x="7054658" y="2219338"/>
            <a:ext cx="156300" cy="156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8"/>
          <p:cNvSpPr/>
          <p:nvPr/>
        </p:nvSpPr>
        <p:spPr>
          <a:xfrm>
            <a:off x="7325276" y="2219338"/>
            <a:ext cx="156300" cy="156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txBox="1"/>
          <p:nvPr/>
        </p:nvSpPr>
        <p:spPr>
          <a:xfrm>
            <a:off x="7807900" y="2123938"/>
            <a:ext cx="6099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dk1"/>
                </a:solidFill>
                <a:latin typeface="Assistant"/>
                <a:ea typeface="Assistant"/>
                <a:cs typeface="Assistant"/>
                <a:sym typeface="Assistant"/>
              </a:rPr>
              <a:t>80%</a:t>
            </a:r>
            <a:endParaRPr>
              <a:solidFill>
                <a:schemeClr val="dk1"/>
              </a:solidFill>
              <a:latin typeface="Assistant"/>
              <a:ea typeface="Assistant"/>
              <a:cs typeface="Assistant"/>
              <a:sym typeface="Assistant"/>
            </a:endParaRPr>
          </a:p>
        </p:txBody>
      </p:sp>
      <p:sp>
        <p:nvSpPr>
          <p:cNvPr id="1087" name="Google Shape;1087;p48"/>
          <p:cNvSpPr txBox="1"/>
          <p:nvPr/>
        </p:nvSpPr>
        <p:spPr>
          <a:xfrm>
            <a:off x="4960000" y="2682688"/>
            <a:ext cx="34578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Advantages</a:t>
            </a:r>
            <a:endParaRPr sz="2000" b="1">
              <a:solidFill>
                <a:schemeClr val="dk1"/>
              </a:solidFill>
              <a:latin typeface="Hanken Grotesk"/>
              <a:ea typeface="Hanken Grotesk"/>
              <a:cs typeface="Hanken Grotesk"/>
              <a:sym typeface="Hanken Grotesk"/>
            </a:endParaRPr>
          </a:p>
        </p:txBody>
      </p:sp>
      <p:sp>
        <p:nvSpPr>
          <p:cNvPr id="1088" name="Google Shape;1088;p48"/>
          <p:cNvSpPr txBox="1"/>
          <p:nvPr/>
        </p:nvSpPr>
        <p:spPr>
          <a:xfrm>
            <a:off x="4959988" y="4051965"/>
            <a:ext cx="10101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Pluto</a:t>
            </a:r>
            <a:endParaRPr sz="2000" b="1">
              <a:solidFill>
                <a:schemeClr val="dk1"/>
              </a:solidFill>
              <a:latin typeface="Hanken Grotesk"/>
              <a:ea typeface="Hanken Grotesk"/>
              <a:cs typeface="Hanken Grotesk"/>
              <a:sym typeface="Hanken Grotesk"/>
            </a:endParaRPr>
          </a:p>
        </p:txBody>
      </p:sp>
      <p:sp>
        <p:nvSpPr>
          <p:cNvPr id="1089" name="Google Shape;1089;p48"/>
          <p:cNvSpPr txBox="1"/>
          <p:nvPr/>
        </p:nvSpPr>
        <p:spPr>
          <a:xfrm>
            <a:off x="6183850" y="4051965"/>
            <a:ext cx="10101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Ceres</a:t>
            </a:r>
            <a:endParaRPr sz="2000" b="1">
              <a:solidFill>
                <a:schemeClr val="dk1"/>
              </a:solidFill>
              <a:latin typeface="Hanken Grotesk"/>
              <a:ea typeface="Hanken Grotesk"/>
              <a:cs typeface="Hanken Grotesk"/>
              <a:sym typeface="Hanken Grotesk"/>
            </a:endParaRPr>
          </a:p>
        </p:txBody>
      </p:sp>
      <p:sp>
        <p:nvSpPr>
          <p:cNvPr id="1090" name="Google Shape;1090;p48"/>
          <p:cNvSpPr txBox="1"/>
          <p:nvPr/>
        </p:nvSpPr>
        <p:spPr>
          <a:xfrm>
            <a:off x="7407713" y="4051965"/>
            <a:ext cx="10101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Hanken Grotesk"/>
                <a:ea typeface="Hanken Grotesk"/>
                <a:cs typeface="Hanken Grotesk"/>
                <a:sym typeface="Hanken Grotesk"/>
              </a:rPr>
              <a:t>Earth</a:t>
            </a:r>
            <a:endParaRPr sz="2000" b="1">
              <a:solidFill>
                <a:schemeClr val="dk1"/>
              </a:solidFill>
              <a:latin typeface="Hanken Grotesk"/>
              <a:ea typeface="Hanken Grotesk"/>
              <a:cs typeface="Hanken Grotesk"/>
              <a:sym typeface="Hanken Grotesk"/>
            </a:endParaRPr>
          </a:p>
        </p:txBody>
      </p:sp>
      <p:sp>
        <p:nvSpPr>
          <p:cNvPr id="1091" name="Google Shape;1091;p48"/>
          <p:cNvSpPr/>
          <p:nvPr/>
        </p:nvSpPr>
        <p:spPr>
          <a:xfrm>
            <a:off x="6255140" y="3173193"/>
            <a:ext cx="867600" cy="8676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92" name="Google Shape;1092;p48"/>
          <p:cNvSpPr/>
          <p:nvPr/>
        </p:nvSpPr>
        <p:spPr>
          <a:xfrm flipH="1">
            <a:off x="6255087" y="3173138"/>
            <a:ext cx="867600" cy="867600"/>
          </a:xfrm>
          <a:prstGeom prst="blockArc">
            <a:avLst>
              <a:gd name="adj1" fmla="val 5436837"/>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93" name="Google Shape;1093;p48"/>
          <p:cNvSpPr/>
          <p:nvPr/>
        </p:nvSpPr>
        <p:spPr>
          <a:xfrm>
            <a:off x="7478915" y="3173193"/>
            <a:ext cx="867600" cy="867600"/>
          </a:xfrm>
          <a:prstGeom prst="donut">
            <a:avLst>
              <a:gd name="adj" fmla="val 1193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94" name="Google Shape;1094;p48"/>
          <p:cNvSpPr/>
          <p:nvPr/>
        </p:nvSpPr>
        <p:spPr>
          <a:xfrm flipH="1">
            <a:off x="7478862" y="3173138"/>
            <a:ext cx="867600" cy="867600"/>
          </a:xfrm>
          <a:prstGeom prst="blockArc">
            <a:avLst>
              <a:gd name="adj1" fmla="val 9855"/>
              <a:gd name="adj2" fmla="val 16217147"/>
              <a:gd name="adj3" fmla="val 1203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095" name="Google Shape;1095;p48"/>
          <p:cNvSpPr txBox="1"/>
          <p:nvPr/>
        </p:nvSpPr>
        <p:spPr>
          <a:xfrm>
            <a:off x="6379775" y="3478925"/>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ssistant"/>
                <a:ea typeface="Assistant"/>
                <a:cs typeface="Assistant"/>
                <a:sym typeface="Assistant"/>
              </a:rPr>
              <a:t>50%</a:t>
            </a:r>
            <a:endParaRPr>
              <a:solidFill>
                <a:schemeClr val="dk1"/>
              </a:solidFill>
              <a:latin typeface="Assistant"/>
              <a:ea typeface="Assistant"/>
              <a:cs typeface="Assistant"/>
              <a:sym typeface="Assistant"/>
            </a:endParaRPr>
          </a:p>
        </p:txBody>
      </p:sp>
    </p:spTree>
  </p:cSld>
  <p:clrMapOvr>
    <a:masterClrMapping/>
  </p:clrMapOvr>
</p:sld>
</file>

<file path=ppt/theme/theme1.xml><?xml version="1.0" encoding="utf-8"?>
<a:theme xmlns:a="http://schemas.openxmlformats.org/drawingml/2006/main" name="Biophysics Specialized Academy by Slidesgo">
  <a:themeElements>
    <a:clrScheme name="Simple Light">
      <a:dk1>
        <a:srgbClr val="333333"/>
      </a:dk1>
      <a:lt1>
        <a:srgbClr val="F2F2F2"/>
      </a:lt1>
      <a:dk2>
        <a:srgbClr val="688C82"/>
      </a:dk2>
      <a:lt2>
        <a:srgbClr val="53746D"/>
      </a:lt2>
      <a:accent1>
        <a:srgbClr val="D9D9D9"/>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1868</Words>
  <Application>Microsoft Office PowerPoint</Application>
  <PresentationFormat>On-screen Show (16:9)</PresentationFormat>
  <Paragraphs>302</Paragraphs>
  <Slides>46</Slides>
  <Notes>46</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46</vt:i4>
      </vt:variant>
    </vt:vector>
  </HeadingPairs>
  <TitlesOfParts>
    <vt:vector size="63" baseType="lpstr">
      <vt:lpstr>Albert Sans</vt:lpstr>
      <vt:lpstr>Arial</vt:lpstr>
      <vt:lpstr>Assistant</vt:lpstr>
      <vt:lpstr>Palanquin Dark</vt:lpstr>
      <vt:lpstr>Roboto Medium</vt:lpstr>
      <vt:lpstr>Cairo Black</vt:lpstr>
      <vt:lpstr>Abhaya Libre</vt:lpstr>
      <vt:lpstr>Amatic SC</vt:lpstr>
      <vt:lpstr>Calibri</vt:lpstr>
      <vt:lpstr>Chivo</vt:lpstr>
      <vt:lpstr>Proxima Nova</vt:lpstr>
      <vt:lpstr>Hanken Grotesk</vt:lpstr>
      <vt:lpstr>Roboto Condensed Light</vt:lpstr>
      <vt:lpstr>Assistant Medium</vt:lpstr>
      <vt:lpstr>Biophysics Specialized Academy by Slidesgo</vt:lpstr>
      <vt:lpstr>Slidesgo Final Pages</vt:lpstr>
      <vt:lpstr>Slidesgo Final Pages</vt:lpstr>
      <vt:lpstr>Xây dựng, ghép nối ngoại vi với RISC-V pico</vt:lpstr>
      <vt:lpstr>Contents of this template</vt:lpstr>
      <vt:lpstr>Table of contents</vt:lpstr>
      <vt:lpstr>Introduction</vt:lpstr>
      <vt:lpstr>—Someone Famous</vt:lpstr>
      <vt:lpstr>Our teaching method</vt:lpstr>
      <vt:lpstr>Our teaching method</vt:lpstr>
      <vt:lpstr>What sets us apart?</vt:lpstr>
      <vt:lpstr>The curriculum</vt:lpstr>
      <vt:lpstr>Our academic areas</vt:lpstr>
      <vt:lpstr>Our mission and vision</vt:lpstr>
      <vt:lpstr>Our values</vt:lpstr>
      <vt:lpstr>Some important percentages</vt:lpstr>
      <vt:lpstr>98,300,000</vt:lpstr>
      <vt:lpstr>Awesome     words</vt:lpstr>
      <vt:lpstr>PowerPoint Presentation</vt:lpstr>
      <vt:lpstr>A picture always reinforces  the concept</vt:lpstr>
      <vt:lpstr>Statistics</vt:lpstr>
      <vt:lpstr>This is a map</vt:lpstr>
      <vt:lpstr>Mockup</vt:lpstr>
      <vt:lpstr>Our teachers</vt:lpstr>
      <vt:lpstr>Our goals</vt:lpstr>
      <vt:lpstr>Student progress</vt:lpstr>
      <vt:lpstr>Enrollment process</vt:lpstr>
      <vt:lpstr>Special reminders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Minh Tran</cp:lastModifiedBy>
  <cp:revision>1</cp:revision>
  <dcterms:modified xsi:type="dcterms:W3CDTF">2024-11-15T04:26:10Z</dcterms:modified>
</cp:coreProperties>
</file>